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5.jpg" ContentType="image/png"/>
  <Override PartName="/ppt/media/image6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5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DD093-1A19-4723-9AA3-DBBC2067B3A6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100EED-C02C-4C1E-9FAC-DAC3AC3F145F}">
      <dgm:prSet phldrT="[Text]"/>
      <dgm:spPr/>
      <dgm:t>
        <a:bodyPr/>
        <a:lstStyle/>
        <a:p>
          <a:r>
            <a:rPr lang="en-GB" dirty="0" smtClean="0"/>
            <a:t>Application</a:t>
          </a:r>
          <a:endParaRPr lang="en-GB" dirty="0"/>
        </a:p>
      </dgm:t>
    </dgm:pt>
    <dgm:pt modelId="{C30FAC23-C053-4089-9849-99C97CBE69B8}" type="parTrans" cxnId="{27423A08-80E5-405B-9D6D-B74D1DE11102}">
      <dgm:prSet/>
      <dgm:spPr/>
      <dgm:t>
        <a:bodyPr/>
        <a:lstStyle/>
        <a:p>
          <a:endParaRPr lang="en-GB"/>
        </a:p>
      </dgm:t>
    </dgm:pt>
    <dgm:pt modelId="{FD1589C2-5938-4734-997F-B73FA1BFD5BA}" type="sibTrans" cxnId="{27423A08-80E5-405B-9D6D-B74D1DE11102}">
      <dgm:prSet/>
      <dgm:spPr/>
      <dgm:t>
        <a:bodyPr/>
        <a:lstStyle/>
        <a:p>
          <a:endParaRPr lang="en-GB"/>
        </a:p>
      </dgm:t>
    </dgm:pt>
    <dgm:pt modelId="{6E04FF2E-6E3C-4262-B1C2-1361E03E4478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29F72A1E-07B2-451A-A851-9A5DD0F1A1F0}" type="parTrans" cxnId="{B6AE06B4-EBAF-4A72-A92B-9BAFE26678D7}">
      <dgm:prSet/>
      <dgm:spPr/>
      <dgm:t>
        <a:bodyPr/>
        <a:lstStyle/>
        <a:p>
          <a:endParaRPr lang="en-GB"/>
        </a:p>
      </dgm:t>
    </dgm:pt>
    <dgm:pt modelId="{3BA89B94-F8F3-4369-B8EC-D4966A9E4883}" type="sibTrans" cxnId="{B6AE06B4-EBAF-4A72-A92B-9BAFE26678D7}">
      <dgm:prSet/>
      <dgm:spPr/>
      <dgm:t>
        <a:bodyPr/>
        <a:lstStyle/>
        <a:p>
          <a:endParaRPr lang="en-GB"/>
        </a:p>
      </dgm:t>
    </dgm:pt>
    <dgm:pt modelId="{A1622C58-34AD-4617-816C-4840A5DC68A4}">
      <dgm:prSet phldrT="[Text]"/>
      <dgm:spPr/>
      <dgm:t>
        <a:bodyPr/>
        <a:lstStyle/>
        <a:p>
          <a:r>
            <a:rPr lang="en-GB" dirty="0" smtClean="0"/>
            <a:t>Memory / Knowledge</a:t>
          </a:r>
          <a:endParaRPr lang="en-GB" dirty="0"/>
        </a:p>
      </dgm:t>
    </dgm:pt>
    <dgm:pt modelId="{28A4A86A-ACE2-482A-875A-C219F7DB729B}" type="parTrans" cxnId="{16CF0431-DEE4-4275-A9E3-584890D0EA1C}">
      <dgm:prSet/>
      <dgm:spPr/>
      <dgm:t>
        <a:bodyPr/>
        <a:lstStyle/>
        <a:p>
          <a:endParaRPr lang="en-GB"/>
        </a:p>
      </dgm:t>
    </dgm:pt>
    <dgm:pt modelId="{30284856-D132-4E18-A043-80A31B8AA288}" type="sibTrans" cxnId="{16CF0431-DEE4-4275-A9E3-584890D0EA1C}">
      <dgm:prSet/>
      <dgm:spPr/>
      <dgm:t>
        <a:bodyPr/>
        <a:lstStyle/>
        <a:p>
          <a:endParaRPr lang="en-GB"/>
        </a:p>
      </dgm:t>
    </dgm:pt>
    <dgm:pt modelId="{D4675A1D-FD84-4C9D-AEDA-F1E6E0B1CFEF}" type="pres">
      <dgm:prSet presAssocID="{063DD093-1A19-4723-9AA3-DBBC2067B3A6}" presName="Name0" presStyleCnt="0">
        <dgm:presLayoutVars>
          <dgm:dir/>
          <dgm:animLvl val="lvl"/>
          <dgm:resizeHandles val="exact"/>
        </dgm:presLayoutVars>
      </dgm:prSet>
      <dgm:spPr/>
    </dgm:pt>
    <dgm:pt modelId="{821B3A7B-120E-49A9-98FA-9C834840D8AA}" type="pres">
      <dgm:prSet presAssocID="{F8100EED-C02C-4C1E-9FAC-DAC3AC3F145F}" presName="Name8" presStyleCnt="0"/>
      <dgm:spPr/>
    </dgm:pt>
    <dgm:pt modelId="{AB23198B-57D5-4A68-8D62-BBED6158923F}" type="pres">
      <dgm:prSet presAssocID="{F8100EED-C02C-4C1E-9FAC-DAC3AC3F14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5ED4-EF2C-42C9-B9A8-604D050EBD87}" type="pres">
      <dgm:prSet presAssocID="{F8100EED-C02C-4C1E-9FAC-DAC3AC3F1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52ED5-B1A2-495C-A0AC-78390BA88771}" type="pres">
      <dgm:prSet presAssocID="{6E04FF2E-6E3C-4262-B1C2-1361E03E4478}" presName="Name8" presStyleCnt="0"/>
      <dgm:spPr/>
    </dgm:pt>
    <dgm:pt modelId="{F870E202-9688-43A6-9522-497E2CA8255A}" type="pres">
      <dgm:prSet presAssocID="{6E04FF2E-6E3C-4262-B1C2-1361E03E44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82342-38AD-42EC-A87C-B484CFD72CCD}" type="pres">
      <dgm:prSet presAssocID="{6E04FF2E-6E3C-4262-B1C2-1361E03E44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45FD9-27B8-4B81-9CD1-CD988E320459}" type="pres">
      <dgm:prSet presAssocID="{A1622C58-34AD-4617-816C-4840A5DC68A4}" presName="Name8" presStyleCnt="0"/>
      <dgm:spPr/>
    </dgm:pt>
    <dgm:pt modelId="{858E474B-30F3-453A-AA07-8383CC1FD353}" type="pres">
      <dgm:prSet presAssocID="{A1622C58-34AD-4617-816C-4840A5DC68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FF594-8111-4AB3-A187-4D52178834E7}" type="pres">
      <dgm:prSet presAssocID="{A1622C58-34AD-4617-816C-4840A5DC68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4BF0AD-51C5-4D71-8159-E0371B6C076C}" type="presOf" srcId="{F8100EED-C02C-4C1E-9FAC-DAC3AC3F145F}" destId="{70015ED4-EF2C-42C9-B9A8-604D050EBD87}" srcOrd="1" destOrd="0" presId="urn:microsoft.com/office/officeart/2005/8/layout/pyramid1"/>
    <dgm:cxn modelId="{27423A08-80E5-405B-9D6D-B74D1DE11102}" srcId="{063DD093-1A19-4723-9AA3-DBBC2067B3A6}" destId="{F8100EED-C02C-4C1E-9FAC-DAC3AC3F145F}" srcOrd="0" destOrd="0" parTransId="{C30FAC23-C053-4089-9849-99C97CBE69B8}" sibTransId="{FD1589C2-5938-4734-997F-B73FA1BFD5BA}"/>
    <dgm:cxn modelId="{078051E6-8217-463B-829B-C77633B8EEE8}" type="presOf" srcId="{F8100EED-C02C-4C1E-9FAC-DAC3AC3F145F}" destId="{AB23198B-57D5-4A68-8D62-BBED6158923F}" srcOrd="0" destOrd="0" presId="urn:microsoft.com/office/officeart/2005/8/layout/pyramid1"/>
    <dgm:cxn modelId="{5BDDAE74-EC36-4E1F-8C94-6A2C6BAA2FA7}" type="presOf" srcId="{6E04FF2E-6E3C-4262-B1C2-1361E03E4478}" destId="{D6582342-38AD-42EC-A87C-B484CFD72CCD}" srcOrd="1" destOrd="0" presId="urn:microsoft.com/office/officeart/2005/8/layout/pyramid1"/>
    <dgm:cxn modelId="{123601DF-C031-4CF5-8C12-79CAA578C68E}" type="presOf" srcId="{6E04FF2E-6E3C-4262-B1C2-1361E03E4478}" destId="{F870E202-9688-43A6-9522-497E2CA8255A}" srcOrd="0" destOrd="0" presId="urn:microsoft.com/office/officeart/2005/8/layout/pyramid1"/>
    <dgm:cxn modelId="{7D0A7E47-B8F9-4E04-A1A0-F46ED26EBECD}" type="presOf" srcId="{063DD093-1A19-4723-9AA3-DBBC2067B3A6}" destId="{D4675A1D-FD84-4C9D-AEDA-F1E6E0B1CFEF}" srcOrd="0" destOrd="0" presId="urn:microsoft.com/office/officeart/2005/8/layout/pyramid1"/>
    <dgm:cxn modelId="{16CF0431-DEE4-4275-A9E3-584890D0EA1C}" srcId="{063DD093-1A19-4723-9AA3-DBBC2067B3A6}" destId="{A1622C58-34AD-4617-816C-4840A5DC68A4}" srcOrd="2" destOrd="0" parTransId="{28A4A86A-ACE2-482A-875A-C219F7DB729B}" sibTransId="{30284856-D132-4E18-A043-80A31B8AA288}"/>
    <dgm:cxn modelId="{B6AE06B4-EBAF-4A72-A92B-9BAFE26678D7}" srcId="{063DD093-1A19-4723-9AA3-DBBC2067B3A6}" destId="{6E04FF2E-6E3C-4262-B1C2-1361E03E4478}" srcOrd="1" destOrd="0" parTransId="{29F72A1E-07B2-451A-A851-9A5DD0F1A1F0}" sibTransId="{3BA89B94-F8F3-4369-B8EC-D4966A9E4883}"/>
    <dgm:cxn modelId="{7088FC19-AA2A-439D-8017-3ACE8D6086F1}" type="presOf" srcId="{A1622C58-34AD-4617-816C-4840A5DC68A4}" destId="{F71FF594-8111-4AB3-A187-4D52178834E7}" srcOrd="1" destOrd="0" presId="urn:microsoft.com/office/officeart/2005/8/layout/pyramid1"/>
    <dgm:cxn modelId="{85E39889-0169-4C0A-962E-2AB573D2617A}" type="presOf" srcId="{A1622C58-34AD-4617-816C-4840A5DC68A4}" destId="{858E474B-30F3-453A-AA07-8383CC1FD353}" srcOrd="0" destOrd="0" presId="urn:microsoft.com/office/officeart/2005/8/layout/pyramid1"/>
    <dgm:cxn modelId="{A58E9E9E-37D2-4F99-90F9-AE3CD071E422}" type="presParOf" srcId="{D4675A1D-FD84-4C9D-AEDA-F1E6E0B1CFEF}" destId="{821B3A7B-120E-49A9-98FA-9C834840D8AA}" srcOrd="0" destOrd="0" presId="urn:microsoft.com/office/officeart/2005/8/layout/pyramid1"/>
    <dgm:cxn modelId="{8657A664-A823-4DF0-B79E-A830AD7AE898}" type="presParOf" srcId="{821B3A7B-120E-49A9-98FA-9C834840D8AA}" destId="{AB23198B-57D5-4A68-8D62-BBED6158923F}" srcOrd="0" destOrd="0" presId="urn:microsoft.com/office/officeart/2005/8/layout/pyramid1"/>
    <dgm:cxn modelId="{5F447D4F-28D3-4470-8EFE-EFEBF4432FC2}" type="presParOf" srcId="{821B3A7B-120E-49A9-98FA-9C834840D8AA}" destId="{70015ED4-EF2C-42C9-B9A8-604D050EBD87}" srcOrd="1" destOrd="0" presId="urn:microsoft.com/office/officeart/2005/8/layout/pyramid1"/>
    <dgm:cxn modelId="{19FB9F74-594A-450E-8BD2-7D750AB96919}" type="presParOf" srcId="{D4675A1D-FD84-4C9D-AEDA-F1E6E0B1CFEF}" destId="{E2F52ED5-B1A2-495C-A0AC-78390BA88771}" srcOrd="1" destOrd="0" presId="urn:microsoft.com/office/officeart/2005/8/layout/pyramid1"/>
    <dgm:cxn modelId="{4D2284E7-ECFA-4EBB-87C5-206CD6584DBC}" type="presParOf" srcId="{E2F52ED5-B1A2-495C-A0AC-78390BA88771}" destId="{F870E202-9688-43A6-9522-497E2CA8255A}" srcOrd="0" destOrd="0" presId="urn:microsoft.com/office/officeart/2005/8/layout/pyramid1"/>
    <dgm:cxn modelId="{1CBA155E-7E67-4A69-BEC4-0CDA41EFB85A}" type="presParOf" srcId="{E2F52ED5-B1A2-495C-A0AC-78390BA88771}" destId="{D6582342-38AD-42EC-A87C-B484CFD72CCD}" srcOrd="1" destOrd="0" presId="urn:microsoft.com/office/officeart/2005/8/layout/pyramid1"/>
    <dgm:cxn modelId="{6B12C0F0-E7CD-4CBF-AB4D-F8CB04882BEB}" type="presParOf" srcId="{D4675A1D-FD84-4C9D-AEDA-F1E6E0B1CFEF}" destId="{BE445FD9-27B8-4B81-9CD1-CD988E320459}" srcOrd="2" destOrd="0" presId="urn:microsoft.com/office/officeart/2005/8/layout/pyramid1"/>
    <dgm:cxn modelId="{8BE0F299-75B9-48D3-9719-6F224F3683C0}" type="presParOf" srcId="{BE445FD9-27B8-4B81-9CD1-CD988E320459}" destId="{858E474B-30F3-453A-AA07-8383CC1FD353}" srcOrd="0" destOrd="0" presId="urn:microsoft.com/office/officeart/2005/8/layout/pyramid1"/>
    <dgm:cxn modelId="{816B4D32-B20E-4E69-9D62-87C7843B7812}" type="presParOf" srcId="{BE445FD9-27B8-4B81-9CD1-CD988E320459}" destId="{F71FF594-8111-4AB3-A187-4D52178834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DD093-1A19-4723-9AA3-DBBC2067B3A6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100EED-C02C-4C1E-9FAC-DAC3AC3F145F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  <a:lumOff val="50000"/>
                </a:schemeClr>
              </a:solidFill>
            </a:rPr>
            <a:t>Application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30FAC23-C053-4089-9849-99C97CBE69B8}" type="parTrans" cxnId="{27423A08-80E5-405B-9D6D-B74D1DE11102}">
      <dgm:prSet/>
      <dgm:spPr/>
      <dgm:t>
        <a:bodyPr/>
        <a:lstStyle/>
        <a:p>
          <a:endParaRPr lang="en-GB"/>
        </a:p>
      </dgm:t>
    </dgm:pt>
    <dgm:pt modelId="{FD1589C2-5938-4734-997F-B73FA1BFD5BA}" type="sibTrans" cxnId="{27423A08-80E5-405B-9D6D-B74D1DE11102}">
      <dgm:prSet/>
      <dgm:spPr/>
      <dgm:t>
        <a:bodyPr/>
        <a:lstStyle/>
        <a:p>
          <a:endParaRPr lang="en-GB"/>
        </a:p>
      </dgm:t>
    </dgm:pt>
    <dgm:pt modelId="{6E04FF2E-6E3C-4262-B1C2-1361E03E4478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  <a:lumOff val="50000"/>
                </a:schemeClr>
              </a:solidFill>
            </a:rPr>
            <a:t>Understanding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9F72A1E-07B2-451A-A851-9A5DD0F1A1F0}" type="parTrans" cxnId="{B6AE06B4-EBAF-4A72-A92B-9BAFE26678D7}">
      <dgm:prSet/>
      <dgm:spPr/>
      <dgm:t>
        <a:bodyPr/>
        <a:lstStyle/>
        <a:p>
          <a:endParaRPr lang="en-GB"/>
        </a:p>
      </dgm:t>
    </dgm:pt>
    <dgm:pt modelId="{3BA89B94-F8F3-4369-B8EC-D4966A9E4883}" type="sibTrans" cxnId="{B6AE06B4-EBAF-4A72-A92B-9BAFE26678D7}">
      <dgm:prSet/>
      <dgm:spPr/>
      <dgm:t>
        <a:bodyPr/>
        <a:lstStyle/>
        <a:p>
          <a:endParaRPr lang="en-GB"/>
        </a:p>
      </dgm:t>
    </dgm:pt>
    <dgm:pt modelId="{A1622C58-34AD-4617-816C-4840A5DC68A4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Memory</a:t>
          </a:r>
          <a:r>
            <a:rPr lang="en-GB" dirty="0" smtClean="0">
              <a:solidFill>
                <a:schemeClr val="bg1"/>
              </a:solidFill>
            </a:rPr>
            <a:t> / Knowledge</a:t>
          </a:r>
          <a:endParaRPr lang="en-GB" dirty="0">
            <a:solidFill>
              <a:schemeClr val="bg1"/>
            </a:solidFill>
          </a:endParaRPr>
        </a:p>
      </dgm:t>
    </dgm:pt>
    <dgm:pt modelId="{28A4A86A-ACE2-482A-875A-C219F7DB729B}" type="parTrans" cxnId="{16CF0431-DEE4-4275-A9E3-584890D0EA1C}">
      <dgm:prSet/>
      <dgm:spPr/>
      <dgm:t>
        <a:bodyPr/>
        <a:lstStyle/>
        <a:p>
          <a:endParaRPr lang="en-GB"/>
        </a:p>
      </dgm:t>
    </dgm:pt>
    <dgm:pt modelId="{30284856-D132-4E18-A043-80A31B8AA288}" type="sibTrans" cxnId="{16CF0431-DEE4-4275-A9E3-584890D0EA1C}">
      <dgm:prSet/>
      <dgm:spPr/>
      <dgm:t>
        <a:bodyPr/>
        <a:lstStyle/>
        <a:p>
          <a:endParaRPr lang="en-GB"/>
        </a:p>
      </dgm:t>
    </dgm:pt>
    <dgm:pt modelId="{D4675A1D-FD84-4C9D-AEDA-F1E6E0B1CFEF}" type="pres">
      <dgm:prSet presAssocID="{063DD093-1A19-4723-9AA3-DBBC2067B3A6}" presName="Name0" presStyleCnt="0">
        <dgm:presLayoutVars>
          <dgm:dir/>
          <dgm:animLvl val="lvl"/>
          <dgm:resizeHandles val="exact"/>
        </dgm:presLayoutVars>
      </dgm:prSet>
      <dgm:spPr/>
    </dgm:pt>
    <dgm:pt modelId="{821B3A7B-120E-49A9-98FA-9C834840D8AA}" type="pres">
      <dgm:prSet presAssocID="{F8100EED-C02C-4C1E-9FAC-DAC3AC3F145F}" presName="Name8" presStyleCnt="0"/>
      <dgm:spPr/>
    </dgm:pt>
    <dgm:pt modelId="{AB23198B-57D5-4A68-8D62-BBED6158923F}" type="pres">
      <dgm:prSet presAssocID="{F8100EED-C02C-4C1E-9FAC-DAC3AC3F14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5ED4-EF2C-42C9-B9A8-604D050EBD87}" type="pres">
      <dgm:prSet presAssocID="{F8100EED-C02C-4C1E-9FAC-DAC3AC3F1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52ED5-B1A2-495C-A0AC-78390BA88771}" type="pres">
      <dgm:prSet presAssocID="{6E04FF2E-6E3C-4262-B1C2-1361E03E4478}" presName="Name8" presStyleCnt="0"/>
      <dgm:spPr/>
    </dgm:pt>
    <dgm:pt modelId="{F870E202-9688-43A6-9522-497E2CA8255A}" type="pres">
      <dgm:prSet presAssocID="{6E04FF2E-6E3C-4262-B1C2-1361E03E44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82342-38AD-42EC-A87C-B484CFD72CCD}" type="pres">
      <dgm:prSet presAssocID="{6E04FF2E-6E3C-4262-B1C2-1361E03E44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45FD9-27B8-4B81-9CD1-CD988E320459}" type="pres">
      <dgm:prSet presAssocID="{A1622C58-34AD-4617-816C-4840A5DC68A4}" presName="Name8" presStyleCnt="0"/>
      <dgm:spPr/>
    </dgm:pt>
    <dgm:pt modelId="{858E474B-30F3-453A-AA07-8383CC1FD353}" type="pres">
      <dgm:prSet presAssocID="{A1622C58-34AD-4617-816C-4840A5DC68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FF594-8111-4AB3-A187-4D52178834E7}" type="pres">
      <dgm:prSet presAssocID="{A1622C58-34AD-4617-816C-4840A5DC68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C943F9-9DF0-4FD0-B48F-83163E85FC51}" type="presOf" srcId="{6E04FF2E-6E3C-4262-B1C2-1361E03E4478}" destId="{D6582342-38AD-42EC-A87C-B484CFD72CCD}" srcOrd="1" destOrd="0" presId="urn:microsoft.com/office/officeart/2005/8/layout/pyramid1"/>
    <dgm:cxn modelId="{16CF0431-DEE4-4275-A9E3-584890D0EA1C}" srcId="{063DD093-1A19-4723-9AA3-DBBC2067B3A6}" destId="{A1622C58-34AD-4617-816C-4840A5DC68A4}" srcOrd="2" destOrd="0" parTransId="{28A4A86A-ACE2-482A-875A-C219F7DB729B}" sibTransId="{30284856-D132-4E18-A043-80A31B8AA288}"/>
    <dgm:cxn modelId="{B6AE06B4-EBAF-4A72-A92B-9BAFE26678D7}" srcId="{063DD093-1A19-4723-9AA3-DBBC2067B3A6}" destId="{6E04FF2E-6E3C-4262-B1C2-1361E03E4478}" srcOrd="1" destOrd="0" parTransId="{29F72A1E-07B2-451A-A851-9A5DD0F1A1F0}" sibTransId="{3BA89B94-F8F3-4369-B8EC-D4966A9E4883}"/>
    <dgm:cxn modelId="{25C3EFB2-38FD-4815-90FB-0FD0B11E6F2C}" type="presOf" srcId="{063DD093-1A19-4723-9AA3-DBBC2067B3A6}" destId="{D4675A1D-FD84-4C9D-AEDA-F1E6E0B1CFEF}" srcOrd="0" destOrd="0" presId="urn:microsoft.com/office/officeart/2005/8/layout/pyramid1"/>
    <dgm:cxn modelId="{D4D99038-6411-4257-B6D3-BBBEAB2CBC1A}" type="presOf" srcId="{6E04FF2E-6E3C-4262-B1C2-1361E03E4478}" destId="{F870E202-9688-43A6-9522-497E2CA8255A}" srcOrd="0" destOrd="0" presId="urn:microsoft.com/office/officeart/2005/8/layout/pyramid1"/>
    <dgm:cxn modelId="{27423A08-80E5-405B-9D6D-B74D1DE11102}" srcId="{063DD093-1A19-4723-9AA3-DBBC2067B3A6}" destId="{F8100EED-C02C-4C1E-9FAC-DAC3AC3F145F}" srcOrd="0" destOrd="0" parTransId="{C30FAC23-C053-4089-9849-99C97CBE69B8}" sibTransId="{FD1589C2-5938-4734-997F-B73FA1BFD5BA}"/>
    <dgm:cxn modelId="{646C4054-33FC-461D-AB46-44EC93BBDB18}" type="presOf" srcId="{A1622C58-34AD-4617-816C-4840A5DC68A4}" destId="{F71FF594-8111-4AB3-A187-4D52178834E7}" srcOrd="1" destOrd="0" presId="urn:microsoft.com/office/officeart/2005/8/layout/pyramid1"/>
    <dgm:cxn modelId="{4BC2D1DE-6225-4520-BD04-6109AAA9D8B5}" type="presOf" srcId="{A1622C58-34AD-4617-816C-4840A5DC68A4}" destId="{858E474B-30F3-453A-AA07-8383CC1FD353}" srcOrd="0" destOrd="0" presId="urn:microsoft.com/office/officeart/2005/8/layout/pyramid1"/>
    <dgm:cxn modelId="{20EF8F56-14A9-4562-93F7-881E29F4B00E}" type="presOf" srcId="{F8100EED-C02C-4C1E-9FAC-DAC3AC3F145F}" destId="{AB23198B-57D5-4A68-8D62-BBED6158923F}" srcOrd="0" destOrd="0" presId="urn:microsoft.com/office/officeart/2005/8/layout/pyramid1"/>
    <dgm:cxn modelId="{70292162-EF21-45A5-8CA7-5C86A78B2BCC}" type="presOf" srcId="{F8100EED-C02C-4C1E-9FAC-DAC3AC3F145F}" destId="{70015ED4-EF2C-42C9-B9A8-604D050EBD87}" srcOrd="1" destOrd="0" presId="urn:microsoft.com/office/officeart/2005/8/layout/pyramid1"/>
    <dgm:cxn modelId="{50017A39-7F7F-4ED0-B2A6-00B642D7A970}" type="presParOf" srcId="{D4675A1D-FD84-4C9D-AEDA-F1E6E0B1CFEF}" destId="{821B3A7B-120E-49A9-98FA-9C834840D8AA}" srcOrd="0" destOrd="0" presId="urn:microsoft.com/office/officeart/2005/8/layout/pyramid1"/>
    <dgm:cxn modelId="{4B6E809C-7586-4C34-B73D-5A5DC65ADEC2}" type="presParOf" srcId="{821B3A7B-120E-49A9-98FA-9C834840D8AA}" destId="{AB23198B-57D5-4A68-8D62-BBED6158923F}" srcOrd="0" destOrd="0" presId="urn:microsoft.com/office/officeart/2005/8/layout/pyramid1"/>
    <dgm:cxn modelId="{ECCA2769-118F-4627-812C-253E669872A0}" type="presParOf" srcId="{821B3A7B-120E-49A9-98FA-9C834840D8AA}" destId="{70015ED4-EF2C-42C9-B9A8-604D050EBD87}" srcOrd="1" destOrd="0" presId="urn:microsoft.com/office/officeart/2005/8/layout/pyramid1"/>
    <dgm:cxn modelId="{65BE368D-A2C2-4F9D-B3F2-B9B7C51AA9B7}" type="presParOf" srcId="{D4675A1D-FD84-4C9D-AEDA-F1E6E0B1CFEF}" destId="{E2F52ED5-B1A2-495C-A0AC-78390BA88771}" srcOrd="1" destOrd="0" presId="urn:microsoft.com/office/officeart/2005/8/layout/pyramid1"/>
    <dgm:cxn modelId="{DE81B451-C825-4088-A03A-375F1D433522}" type="presParOf" srcId="{E2F52ED5-B1A2-495C-A0AC-78390BA88771}" destId="{F870E202-9688-43A6-9522-497E2CA8255A}" srcOrd="0" destOrd="0" presId="urn:microsoft.com/office/officeart/2005/8/layout/pyramid1"/>
    <dgm:cxn modelId="{31B38920-8336-407E-B09F-EDE26F67C37B}" type="presParOf" srcId="{E2F52ED5-B1A2-495C-A0AC-78390BA88771}" destId="{D6582342-38AD-42EC-A87C-B484CFD72CCD}" srcOrd="1" destOrd="0" presId="urn:microsoft.com/office/officeart/2005/8/layout/pyramid1"/>
    <dgm:cxn modelId="{6811D298-C18F-4E1C-AA0F-F9A74CDC0DB8}" type="presParOf" srcId="{D4675A1D-FD84-4C9D-AEDA-F1E6E0B1CFEF}" destId="{BE445FD9-27B8-4B81-9CD1-CD988E320459}" srcOrd="2" destOrd="0" presId="urn:microsoft.com/office/officeart/2005/8/layout/pyramid1"/>
    <dgm:cxn modelId="{634CD5F6-1453-48F7-B8F0-6FD04266E085}" type="presParOf" srcId="{BE445FD9-27B8-4B81-9CD1-CD988E320459}" destId="{858E474B-30F3-453A-AA07-8383CC1FD353}" srcOrd="0" destOrd="0" presId="urn:microsoft.com/office/officeart/2005/8/layout/pyramid1"/>
    <dgm:cxn modelId="{E4134E83-69EC-4D82-AED4-B36CF7AB8B49}" type="presParOf" srcId="{BE445FD9-27B8-4B81-9CD1-CD988E320459}" destId="{F71FF594-8111-4AB3-A187-4D52178834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1CE-28D8-4B34-BCC7-7E35B3C8CD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7101C-6662-40E1-99C2-86B0699FC5B9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B1F41164-FDF3-4EDF-ADD1-9040FB9D6705}" type="parTrans" cxnId="{B0B0173B-B6BF-441D-9294-58CD4D8DFFA8}">
      <dgm:prSet/>
      <dgm:spPr/>
      <dgm:t>
        <a:bodyPr/>
        <a:lstStyle/>
        <a:p>
          <a:endParaRPr lang="en-GB"/>
        </a:p>
      </dgm:t>
    </dgm:pt>
    <dgm:pt modelId="{3A115470-6CA2-4E6D-BE29-18FE0C52A274}" type="sibTrans" cxnId="{B0B0173B-B6BF-441D-9294-58CD4D8DFFA8}">
      <dgm:prSet/>
      <dgm:spPr/>
      <dgm:t>
        <a:bodyPr/>
        <a:lstStyle/>
        <a:p>
          <a:endParaRPr lang="en-GB"/>
        </a:p>
      </dgm:t>
    </dgm:pt>
    <dgm:pt modelId="{FA112999-7A4D-45EB-B4F1-FEFE2338C6B3}">
      <dgm:prSet phldrT="[Text]"/>
      <dgm:spPr/>
      <dgm:t>
        <a:bodyPr/>
        <a:lstStyle/>
        <a:p>
          <a:r>
            <a:rPr lang="en-GB" b="0" i="1" dirty="0" smtClean="0"/>
            <a:t>Before reading</a:t>
          </a:r>
          <a:r>
            <a:rPr lang="en-GB" b="0" i="0" dirty="0" smtClean="0"/>
            <a:t>, test yourself on the content</a:t>
          </a:r>
          <a:endParaRPr lang="en-GB" b="0" i="1" dirty="0"/>
        </a:p>
      </dgm:t>
    </dgm:pt>
    <dgm:pt modelId="{65D87ACC-FC0E-45FD-8DEB-01B3F677F3A1}" type="parTrans" cxnId="{6FA4F9A1-9471-431F-B8A3-8F3B71B90E3A}">
      <dgm:prSet/>
      <dgm:spPr/>
      <dgm:t>
        <a:bodyPr/>
        <a:lstStyle/>
        <a:p>
          <a:endParaRPr lang="en-GB"/>
        </a:p>
      </dgm:t>
    </dgm:pt>
    <dgm:pt modelId="{2271F47A-48CC-49DF-B1E1-6DC1F0603470}" type="sibTrans" cxnId="{6FA4F9A1-9471-431F-B8A3-8F3B71B90E3A}">
      <dgm:prSet/>
      <dgm:spPr/>
      <dgm:t>
        <a:bodyPr/>
        <a:lstStyle/>
        <a:p>
          <a:endParaRPr lang="en-GB"/>
        </a:p>
      </dgm:t>
    </dgm:pt>
    <dgm:pt modelId="{601EE400-16C4-4451-BC3A-0C7216E28CD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CE439DC1-2AF2-47BF-A548-8DC9A26C9FF4}" type="parTrans" cxnId="{D0C03D69-68CF-47A8-A58C-8EA8F2BE3655}">
      <dgm:prSet/>
      <dgm:spPr/>
      <dgm:t>
        <a:bodyPr/>
        <a:lstStyle/>
        <a:p>
          <a:endParaRPr lang="en-GB"/>
        </a:p>
      </dgm:t>
    </dgm:pt>
    <dgm:pt modelId="{DFB1DCDD-DE5C-407C-828E-45B6DC95AACB}" type="sibTrans" cxnId="{D0C03D69-68CF-47A8-A58C-8EA8F2BE3655}">
      <dgm:prSet/>
      <dgm:spPr/>
      <dgm:t>
        <a:bodyPr/>
        <a:lstStyle/>
        <a:p>
          <a:endParaRPr lang="en-GB"/>
        </a:p>
      </dgm:t>
    </dgm:pt>
    <dgm:pt modelId="{F7D368EE-F694-4881-A3C1-F4D0FA554663}">
      <dgm:prSet phldrT="[Text]"/>
      <dgm:spPr/>
      <dgm:t>
        <a:bodyPr/>
        <a:lstStyle/>
        <a:p>
          <a:r>
            <a:rPr lang="en-GB" dirty="0" smtClean="0"/>
            <a:t>Check your answers against your notes</a:t>
          </a:r>
          <a:endParaRPr lang="en-GB" dirty="0"/>
        </a:p>
      </dgm:t>
    </dgm:pt>
    <dgm:pt modelId="{48D5D9CA-03C6-4C34-880B-43C351D0FBE0}" type="parTrans" cxnId="{4993FA9E-009C-4CFA-97FD-099CE8CD53B7}">
      <dgm:prSet/>
      <dgm:spPr/>
      <dgm:t>
        <a:bodyPr/>
        <a:lstStyle/>
        <a:p>
          <a:endParaRPr lang="en-GB"/>
        </a:p>
      </dgm:t>
    </dgm:pt>
    <dgm:pt modelId="{DEE18282-9D65-44F1-8510-875959999B99}" type="sibTrans" cxnId="{4993FA9E-009C-4CFA-97FD-099CE8CD53B7}">
      <dgm:prSet/>
      <dgm:spPr/>
      <dgm:t>
        <a:bodyPr/>
        <a:lstStyle/>
        <a:p>
          <a:endParaRPr lang="en-GB"/>
        </a:p>
      </dgm:t>
    </dgm:pt>
    <dgm:pt modelId="{BFF442E4-158D-47E7-9C95-655BCE21EB3B}">
      <dgm:prSet phldrT="[Text]"/>
      <dgm:spPr/>
      <dgm:t>
        <a:bodyPr/>
        <a:lstStyle/>
        <a:p>
          <a:r>
            <a:rPr lang="en-GB" dirty="0" smtClean="0"/>
            <a:t>Gaps</a:t>
          </a:r>
          <a:endParaRPr lang="en-GB" dirty="0"/>
        </a:p>
      </dgm:t>
    </dgm:pt>
    <dgm:pt modelId="{F08FBC9B-907D-44D2-B613-184089D58B9C}" type="parTrans" cxnId="{C77D0E59-E8DE-475B-BAC8-64D26E737464}">
      <dgm:prSet/>
      <dgm:spPr/>
      <dgm:t>
        <a:bodyPr/>
        <a:lstStyle/>
        <a:p>
          <a:endParaRPr lang="en-GB"/>
        </a:p>
      </dgm:t>
    </dgm:pt>
    <dgm:pt modelId="{ABB052DE-6DE0-4848-8474-EF1D8C587EFF}" type="sibTrans" cxnId="{C77D0E59-E8DE-475B-BAC8-64D26E737464}">
      <dgm:prSet/>
      <dgm:spPr/>
      <dgm:t>
        <a:bodyPr/>
        <a:lstStyle/>
        <a:p>
          <a:endParaRPr lang="en-GB"/>
        </a:p>
      </dgm:t>
    </dgm:pt>
    <dgm:pt modelId="{E33BD2FE-C5E0-4538-89DA-734605C5F19A}">
      <dgm:prSet phldrT="[Text]"/>
      <dgm:spPr/>
      <dgm:t>
        <a:bodyPr/>
        <a:lstStyle/>
        <a:p>
          <a:r>
            <a:rPr lang="en-GB" dirty="0" smtClean="0"/>
            <a:t>Record any gaps in knowledge and re-read this information</a:t>
          </a:r>
          <a:endParaRPr lang="en-GB" dirty="0"/>
        </a:p>
      </dgm:t>
    </dgm:pt>
    <dgm:pt modelId="{A785A41B-4361-466B-95AC-6C6E8385BE69}" type="parTrans" cxnId="{B5FA5AF8-AA5B-452F-9326-1B760FCC237D}">
      <dgm:prSet/>
      <dgm:spPr/>
      <dgm:t>
        <a:bodyPr/>
        <a:lstStyle/>
        <a:p>
          <a:endParaRPr lang="en-GB"/>
        </a:p>
      </dgm:t>
    </dgm:pt>
    <dgm:pt modelId="{041DDDF0-6D4B-4B49-A01E-3494820FF89F}" type="sibTrans" cxnId="{B5FA5AF8-AA5B-452F-9326-1B760FCC237D}">
      <dgm:prSet/>
      <dgm:spPr/>
      <dgm:t>
        <a:bodyPr/>
        <a:lstStyle/>
        <a:p>
          <a:endParaRPr lang="en-GB"/>
        </a:p>
      </dgm:t>
    </dgm:pt>
    <dgm:pt modelId="{0ABC8B3B-8737-4042-B653-66F4346210CD}">
      <dgm:prSet phldrT="[Text]"/>
      <dgm:spPr/>
      <dgm:t>
        <a:bodyPr/>
        <a:lstStyle/>
        <a:p>
          <a:r>
            <a:rPr lang="en-GB" dirty="0" smtClean="0"/>
            <a:t>Re-test</a:t>
          </a:r>
          <a:endParaRPr lang="en-GB" dirty="0"/>
        </a:p>
      </dgm:t>
    </dgm:pt>
    <dgm:pt modelId="{2C0BCCE7-F24F-44FA-B748-321790F30F69}" type="parTrans" cxnId="{716C2306-AE34-41D2-948E-7A45E8DF0ACA}">
      <dgm:prSet/>
      <dgm:spPr/>
      <dgm:t>
        <a:bodyPr/>
        <a:lstStyle/>
        <a:p>
          <a:endParaRPr lang="en-GB"/>
        </a:p>
      </dgm:t>
    </dgm:pt>
    <dgm:pt modelId="{78DCEFB0-85EF-4840-AD98-B073D3C4491C}" type="sibTrans" cxnId="{716C2306-AE34-41D2-948E-7A45E8DF0ACA}">
      <dgm:prSet/>
      <dgm:spPr/>
      <dgm:t>
        <a:bodyPr/>
        <a:lstStyle/>
        <a:p>
          <a:endParaRPr lang="en-GB"/>
        </a:p>
      </dgm:t>
    </dgm:pt>
    <dgm:pt modelId="{3623364D-8CB1-46F0-AECF-7FBDC619D926}">
      <dgm:prSet phldrT="[Text]"/>
      <dgm:spPr/>
      <dgm:t>
        <a:bodyPr/>
        <a:lstStyle/>
        <a:p>
          <a:r>
            <a:rPr lang="en-GB" i="1" dirty="0" smtClean="0"/>
            <a:t>After allowing time to pass</a:t>
          </a:r>
          <a:r>
            <a:rPr lang="en-GB" dirty="0" smtClean="0"/>
            <a:t>, retest.</a:t>
          </a:r>
          <a:endParaRPr lang="en-GB" dirty="0"/>
        </a:p>
      </dgm:t>
    </dgm:pt>
    <dgm:pt modelId="{5709C3F1-E791-4ED6-BCAB-1A01B46A6648}" type="parTrans" cxnId="{C7BA3651-F786-4AB4-9BDB-4F1B440A3EA6}">
      <dgm:prSet/>
      <dgm:spPr/>
      <dgm:t>
        <a:bodyPr/>
        <a:lstStyle/>
        <a:p>
          <a:endParaRPr lang="en-GB"/>
        </a:p>
      </dgm:t>
    </dgm:pt>
    <dgm:pt modelId="{1376F7AE-0711-4C0C-9E5F-43BAA526037A}" type="sibTrans" cxnId="{C7BA3651-F786-4AB4-9BDB-4F1B440A3EA6}">
      <dgm:prSet/>
      <dgm:spPr/>
      <dgm:t>
        <a:bodyPr/>
        <a:lstStyle/>
        <a:p>
          <a:endParaRPr lang="en-GB"/>
        </a:p>
      </dgm:t>
    </dgm:pt>
    <dgm:pt modelId="{E8DA5401-A455-43A2-9B40-A2D4EB13987A}" type="pres">
      <dgm:prSet presAssocID="{986F61CE-28D8-4B34-BCC7-7E35B3C8CD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03159A-40D0-4314-B31E-5C026400D94E}" type="pres">
      <dgm:prSet presAssocID="{BB17101C-6662-40E1-99C2-86B0699FC5B9}" presName="composite" presStyleCnt="0"/>
      <dgm:spPr/>
    </dgm:pt>
    <dgm:pt modelId="{3DFC81A0-7BDD-4F37-BD68-E770591979A0}" type="pres">
      <dgm:prSet presAssocID="{BB17101C-6662-40E1-99C2-86B0699FC5B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4B1AF-21B6-4B7C-A22A-1B54DBADA719}" type="pres">
      <dgm:prSet presAssocID="{BB17101C-6662-40E1-99C2-86B0699FC5B9}" presName="parSh" presStyleLbl="node1" presStyleIdx="0" presStyleCnt="4"/>
      <dgm:spPr/>
      <dgm:t>
        <a:bodyPr/>
        <a:lstStyle/>
        <a:p>
          <a:endParaRPr lang="en-GB"/>
        </a:p>
      </dgm:t>
    </dgm:pt>
    <dgm:pt modelId="{0F2225E3-F86A-4ED6-AEED-0ED6F3896A4E}" type="pres">
      <dgm:prSet presAssocID="{BB17101C-6662-40E1-99C2-86B0699FC5B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F3E59-7C71-4861-8BDF-3E5FE505DB03}" type="pres">
      <dgm:prSet presAssocID="{3A115470-6CA2-4E6D-BE29-18FE0C52A27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8279C35-42EC-41FE-A67E-F66BA28500DE}" type="pres">
      <dgm:prSet presAssocID="{3A115470-6CA2-4E6D-BE29-18FE0C52A274}" presName="connTx" presStyleLbl="sibTrans2D1" presStyleIdx="0" presStyleCnt="3"/>
      <dgm:spPr/>
      <dgm:t>
        <a:bodyPr/>
        <a:lstStyle/>
        <a:p>
          <a:endParaRPr lang="en-GB"/>
        </a:p>
      </dgm:t>
    </dgm:pt>
    <dgm:pt modelId="{DA79A499-9866-4B89-82DF-505E86AF4820}" type="pres">
      <dgm:prSet presAssocID="{601EE400-16C4-4451-BC3A-0C7216E28CD3}" presName="composite" presStyleCnt="0"/>
      <dgm:spPr/>
    </dgm:pt>
    <dgm:pt modelId="{AD9978A5-4A57-4EED-BCF5-C8FCEDC26DF8}" type="pres">
      <dgm:prSet presAssocID="{601EE400-16C4-4451-BC3A-0C7216E28C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ED98D4-EB06-4EE3-82B9-17FD522197E7}" type="pres">
      <dgm:prSet presAssocID="{601EE400-16C4-4451-BC3A-0C7216E28CD3}" presName="parSh" presStyleLbl="node1" presStyleIdx="1" presStyleCnt="4"/>
      <dgm:spPr/>
      <dgm:t>
        <a:bodyPr/>
        <a:lstStyle/>
        <a:p>
          <a:endParaRPr lang="en-GB"/>
        </a:p>
      </dgm:t>
    </dgm:pt>
    <dgm:pt modelId="{573F3482-722A-4077-983D-69455DE27B57}" type="pres">
      <dgm:prSet presAssocID="{601EE400-16C4-4451-BC3A-0C7216E28CD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2C37C-DA0E-4445-8545-E69FAA66C2A2}" type="pres">
      <dgm:prSet presAssocID="{DFB1DCDD-DE5C-407C-828E-45B6DC95AAC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A01EF6C-CEC5-408E-8B4C-84507FFA3A28}" type="pres">
      <dgm:prSet presAssocID="{DFB1DCDD-DE5C-407C-828E-45B6DC95AACB}" presName="connTx" presStyleLbl="sibTrans2D1" presStyleIdx="1" presStyleCnt="3"/>
      <dgm:spPr/>
      <dgm:t>
        <a:bodyPr/>
        <a:lstStyle/>
        <a:p>
          <a:endParaRPr lang="en-GB"/>
        </a:p>
      </dgm:t>
    </dgm:pt>
    <dgm:pt modelId="{90B219FA-D46D-46F8-8387-C8B4F32EB31A}" type="pres">
      <dgm:prSet presAssocID="{BFF442E4-158D-47E7-9C95-655BCE21EB3B}" presName="composite" presStyleCnt="0"/>
      <dgm:spPr/>
    </dgm:pt>
    <dgm:pt modelId="{084E4303-CA44-424E-B019-612F3FEC6F21}" type="pres">
      <dgm:prSet presAssocID="{BFF442E4-158D-47E7-9C95-655BCE21EB3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403E78-B41B-4F9F-BA7A-435ADB30EC91}" type="pres">
      <dgm:prSet presAssocID="{BFF442E4-158D-47E7-9C95-655BCE21EB3B}" presName="parSh" presStyleLbl="node1" presStyleIdx="2" presStyleCnt="4"/>
      <dgm:spPr/>
      <dgm:t>
        <a:bodyPr/>
        <a:lstStyle/>
        <a:p>
          <a:endParaRPr lang="en-GB"/>
        </a:p>
      </dgm:t>
    </dgm:pt>
    <dgm:pt modelId="{51D7C291-49B0-4509-8E3A-4CEA62CA21A1}" type="pres">
      <dgm:prSet presAssocID="{BFF442E4-158D-47E7-9C95-655BCE21EB3B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E2896-BC47-471E-86F6-D8BFA88233FF}" type="pres">
      <dgm:prSet presAssocID="{ABB052DE-6DE0-4848-8474-EF1D8C587EF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9421C9-C15F-48B5-B8BD-6145E85CDD9E}" type="pres">
      <dgm:prSet presAssocID="{ABB052DE-6DE0-4848-8474-EF1D8C587EFF}" presName="connTx" presStyleLbl="sibTrans2D1" presStyleIdx="2" presStyleCnt="3"/>
      <dgm:spPr/>
      <dgm:t>
        <a:bodyPr/>
        <a:lstStyle/>
        <a:p>
          <a:endParaRPr lang="en-GB"/>
        </a:p>
      </dgm:t>
    </dgm:pt>
    <dgm:pt modelId="{A82436DB-BF5F-46A3-A281-CEF7CCD822C1}" type="pres">
      <dgm:prSet presAssocID="{0ABC8B3B-8737-4042-B653-66F4346210CD}" presName="composite" presStyleCnt="0"/>
      <dgm:spPr/>
    </dgm:pt>
    <dgm:pt modelId="{019BACF8-5A08-4096-ADEA-BE34FB31371F}" type="pres">
      <dgm:prSet presAssocID="{0ABC8B3B-8737-4042-B653-66F4346210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D7AE4-49CE-4CCF-BB91-B82F2F3F7BBA}" type="pres">
      <dgm:prSet presAssocID="{0ABC8B3B-8737-4042-B653-66F4346210CD}" presName="parSh" presStyleLbl="node1" presStyleIdx="3" presStyleCnt="4"/>
      <dgm:spPr/>
      <dgm:t>
        <a:bodyPr/>
        <a:lstStyle/>
        <a:p>
          <a:endParaRPr lang="en-GB"/>
        </a:p>
      </dgm:t>
    </dgm:pt>
    <dgm:pt modelId="{0AF31A41-7E89-4A28-8CE3-02402909BD2E}" type="pres">
      <dgm:prSet presAssocID="{0ABC8B3B-8737-4042-B653-66F4346210CD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35B337-BE32-4B58-B831-A7F03EFD57CD}" type="presOf" srcId="{3623364D-8CB1-46F0-AECF-7FBDC619D926}" destId="{0AF31A41-7E89-4A28-8CE3-02402909BD2E}" srcOrd="0" destOrd="0" presId="urn:microsoft.com/office/officeart/2005/8/layout/process3"/>
    <dgm:cxn modelId="{93101526-1D0A-41B7-89A5-ECB4514D17E2}" type="presOf" srcId="{0ABC8B3B-8737-4042-B653-66F4346210CD}" destId="{F62D7AE4-49CE-4CCF-BB91-B82F2F3F7BBA}" srcOrd="1" destOrd="0" presId="urn:microsoft.com/office/officeart/2005/8/layout/process3"/>
    <dgm:cxn modelId="{6EAE6B90-BEF6-4544-AB10-D3F33E7F8927}" type="presOf" srcId="{601EE400-16C4-4451-BC3A-0C7216E28CD3}" destId="{AD9978A5-4A57-4EED-BCF5-C8FCEDC26DF8}" srcOrd="0" destOrd="0" presId="urn:microsoft.com/office/officeart/2005/8/layout/process3"/>
    <dgm:cxn modelId="{D1FDF59F-4C7F-4F98-BCF2-B49FF375D8BD}" type="presOf" srcId="{0ABC8B3B-8737-4042-B653-66F4346210CD}" destId="{019BACF8-5A08-4096-ADEA-BE34FB31371F}" srcOrd="0" destOrd="0" presId="urn:microsoft.com/office/officeart/2005/8/layout/process3"/>
    <dgm:cxn modelId="{93934592-CED6-4BE3-8756-9E8FA14908B6}" type="presOf" srcId="{BB17101C-6662-40E1-99C2-86B0699FC5B9}" destId="{8134B1AF-21B6-4B7C-A22A-1B54DBADA719}" srcOrd="1" destOrd="0" presId="urn:microsoft.com/office/officeart/2005/8/layout/process3"/>
    <dgm:cxn modelId="{716C2306-AE34-41D2-948E-7A45E8DF0ACA}" srcId="{986F61CE-28D8-4B34-BCC7-7E35B3C8CD8C}" destId="{0ABC8B3B-8737-4042-B653-66F4346210CD}" srcOrd="3" destOrd="0" parTransId="{2C0BCCE7-F24F-44FA-B748-321790F30F69}" sibTransId="{78DCEFB0-85EF-4840-AD98-B073D3C4491C}"/>
    <dgm:cxn modelId="{71ECA96E-68BE-4671-854F-8679A5A9EE6E}" type="presOf" srcId="{DFB1DCDD-DE5C-407C-828E-45B6DC95AACB}" destId="{4A01EF6C-CEC5-408E-8B4C-84507FFA3A28}" srcOrd="1" destOrd="0" presId="urn:microsoft.com/office/officeart/2005/8/layout/process3"/>
    <dgm:cxn modelId="{C7BA3651-F786-4AB4-9BDB-4F1B440A3EA6}" srcId="{0ABC8B3B-8737-4042-B653-66F4346210CD}" destId="{3623364D-8CB1-46F0-AECF-7FBDC619D926}" srcOrd="0" destOrd="0" parTransId="{5709C3F1-E791-4ED6-BCAB-1A01B46A6648}" sibTransId="{1376F7AE-0711-4C0C-9E5F-43BAA526037A}"/>
    <dgm:cxn modelId="{D3E459A8-320A-40DA-998E-4D375F3C8394}" type="presOf" srcId="{3A115470-6CA2-4E6D-BE29-18FE0C52A274}" destId="{871F3E59-7C71-4861-8BDF-3E5FE505DB03}" srcOrd="0" destOrd="0" presId="urn:microsoft.com/office/officeart/2005/8/layout/process3"/>
    <dgm:cxn modelId="{03C983D9-73E5-462B-B9CA-BB86FAE866BA}" type="presOf" srcId="{DFB1DCDD-DE5C-407C-828E-45B6DC95AACB}" destId="{87A2C37C-DA0E-4445-8545-E69FAA66C2A2}" srcOrd="0" destOrd="0" presId="urn:microsoft.com/office/officeart/2005/8/layout/process3"/>
    <dgm:cxn modelId="{B5FA5AF8-AA5B-452F-9326-1B760FCC237D}" srcId="{BFF442E4-158D-47E7-9C95-655BCE21EB3B}" destId="{E33BD2FE-C5E0-4538-89DA-734605C5F19A}" srcOrd="0" destOrd="0" parTransId="{A785A41B-4361-466B-95AC-6C6E8385BE69}" sibTransId="{041DDDF0-6D4B-4B49-A01E-3494820FF89F}"/>
    <dgm:cxn modelId="{648D505F-3AF7-4AF4-BF4E-6CE6EBB7782E}" type="presOf" srcId="{ABB052DE-6DE0-4848-8474-EF1D8C587EFF}" destId="{619421C9-C15F-48B5-B8BD-6145E85CDD9E}" srcOrd="1" destOrd="0" presId="urn:microsoft.com/office/officeart/2005/8/layout/process3"/>
    <dgm:cxn modelId="{D0C03D69-68CF-47A8-A58C-8EA8F2BE3655}" srcId="{986F61CE-28D8-4B34-BCC7-7E35B3C8CD8C}" destId="{601EE400-16C4-4451-BC3A-0C7216E28CD3}" srcOrd="1" destOrd="0" parTransId="{CE439DC1-2AF2-47BF-A548-8DC9A26C9FF4}" sibTransId="{DFB1DCDD-DE5C-407C-828E-45B6DC95AACB}"/>
    <dgm:cxn modelId="{4993FA9E-009C-4CFA-97FD-099CE8CD53B7}" srcId="{601EE400-16C4-4451-BC3A-0C7216E28CD3}" destId="{F7D368EE-F694-4881-A3C1-F4D0FA554663}" srcOrd="0" destOrd="0" parTransId="{48D5D9CA-03C6-4C34-880B-43C351D0FBE0}" sibTransId="{DEE18282-9D65-44F1-8510-875959999B99}"/>
    <dgm:cxn modelId="{AB06247B-1FFE-4462-AF49-D88D48E682F1}" type="presOf" srcId="{FA112999-7A4D-45EB-B4F1-FEFE2338C6B3}" destId="{0F2225E3-F86A-4ED6-AEED-0ED6F3896A4E}" srcOrd="0" destOrd="0" presId="urn:microsoft.com/office/officeart/2005/8/layout/process3"/>
    <dgm:cxn modelId="{A59181AF-69A0-4133-B499-904400928C16}" type="presOf" srcId="{ABB052DE-6DE0-4848-8474-EF1D8C587EFF}" destId="{F20E2896-BC47-471E-86F6-D8BFA88233FF}" srcOrd="0" destOrd="0" presId="urn:microsoft.com/office/officeart/2005/8/layout/process3"/>
    <dgm:cxn modelId="{524A75FC-7801-4296-9A8A-48D285C13644}" type="presOf" srcId="{601EE400-16C4-4451-BC3A-0C7216E28CD3}" destId="{0CED98D4-EB06-4EE3-82B9-17FD522197E7}" srcOrd="1" destOrd="0" presId="urn:microsoft.com/office/officeart/2005/8/layout/process3"/>
    <dgm:cxn modelId="{C77D0E59-E8DE-475B-BAC8-64D26E737464}" srcId="{986F61CE-28D8-4B34-BCC7-7E35B3C8CD8C}" destId="{BFF442E4-158D-47E7-9C95-655BCE21EB3B}" srcOrd="2" destOrd="0" parTransId="{F08FBC9B-907D-44D2-B613-184089D58B9C}" sibTransId="{ABB052DE-6DE0-4848-8474-EF1D8C587EFF}"/>
    <dgm:cxn modelId="{CB26F69D-F012-4179-B6CA-DA051F10328F}" type="presOf" srcId="{3A115470-6CA2-4E6D-BE29-18FE0C52A274}" destId="{18279C35-42EC-41FE-A67E-F66BA28500DE}" srcOrd="1" destOrd="0" presId="urn:microsoft.com/office/officeart/2005/8/layout/process3"/>
    <dgm:cxn modelId="{6FA4F9A1-9471-431F-B8A3-8F3B71B90E3A}" srcId="{BB17101C-6662-40E1-99C2-86B0699FC5B9}" destId="{FA112999-7A4D-45EB-B4F1-FEFE2338C6B3}" srcOrd="0" destOrd="0" parTransId="{65D87ACC-FC0E-45FD-8DEB-01B3F677F3A1}" sibTransId="{2271F47A-48CC-49DF-B1E1-6DC1F0603470}"/>
    <dgm:cxn modelId="{54459280-D087-4C50-856C-9CE40935493C}" type="presOf" srcId="{BB17101C-6662-40E1-99C2-86B0699FC5B9}" destId="{3DFC81A0-7BDD-4F37-BD68-E770591979A0}" srcOrd="0" destOrd="0" presId="urn:microsoft.com/office/officeart/2005/8/layout/process3"/>
    <dgm:cxn modelId="{6E433C36-4187-4B7C-ADB1-455E1BCEAE4B}" type="presOf" srcId="{E33BD2FE-C5E0-4538-89DA-734605C5F19A}" destId="{51D7C291-49B0-4509-8E3A-4CEA62CA21A1}" srcOrd="0" destOrd="0" presId="urn:microsoft.com/office/officeart/2005/8/layout/process3"/>
    <dgm:cxn modelId="{43AC060E-F02B-449A-B31F-CA132FA41FB8}" type="presOf" srcId="{BFF442E4-158D-47E7-9C95-655BCE21EB3B}" destId="{66403E78-B41B-4F9F-BA7A-435ADB30EC91}" srcOrd="1" destOrd="0" presId="urn:microsoft.com/office/officeart/2005/8/layout/process3"/>
    <dgm:cxn modelId="{02E6FEBF-75F0-408C-9D69-6287AD5275F9}" type="presOf" srcId="{986F61CE-28D8-4B34-BCC7-7E35B3C8CD8C}" destId="{E8DA5401-A455-43A2-9B40-A2D4EB13987A}" srcOrd="0" destOrd="0" presId="urn:microsoft.com/office/officeart/2005/8/layout/process3"/>
    <dgm:cxn modelId="{8AF957D5-0377-4545-9DB4-E8E61E71C7C7}" type="presOf" srcId="{BFF442E4-158D-47E7-9C95-655BCE21EB3B}" destId="{084E4303-CA44-424E-B019-612F3FEC6F21}" srcOrd="0" destOrd="0" presId="urn:microsoft.com/office/officeart/2005/8/layout/process3"/>
    <dgm:cxn modelId="{4184E8C6-6093-450F-90ED-EC5B9DBE6ED9}" type="presOf" srcId="{F7D368EE-F694-4881-A3C1-F4D0FA554663}" destId="{573F3482-722A-4077-983D-69455DE27B57}" srcOrd="0" destOrd="0" presId="urn:microsoft.com/office/officeart/2005/8/layout/process3"/>
    <dgm:cxn modelId="{B0B0173B-B6BF-441D-9294-58CD4D8DFFA8}" srcId="{986F61CE-28D8-4B34-BCC7-7E35B3C8CD8C}" destId="{BB17101C-6662-40E1-99C2-86B0699FC5B9}" srcOrd="0" destOrd="0" parTransId="{B1F41164-FDF3-4EDF-ADD1-9040FB9D6705}" sibTransId="{3A115470-6CA2-4E6D-BE29-18FE0C52A274}"/>
    <dgm:cxn modelId="{E6832C38-A3CD-4B0E-9343-77152B2E63D8}" type="presParOf" srcId="{E8DA5401-A455-43A2-9B40-A2D4EB13987A}" destId="{E203159A-40D0-4314-B31E-5C026400D94E}" srcOrd="0" destOrd="0" presId="urn:microsoft.com/office/officeart/2005/8/layout/process3"/>
    <dgm:cxn modelId="{66CB22D8-4718-4EE9-B672-E6C78ABAC595}" type="presParOf" srcId="{E203159A-40D0-4314-B31E-5C026400D94E}" destId="{3DFC81A0-7BDD-4F37-BD68-E770591979A0}" srcOrd="0" destOrd="0" presId="urn:microsoft.com/office/officeart/2005/8/layout/process3"/>
    <dgm:cxn modelId="{7A743400-664F-4660-B3D5-7023F52F7185}" type="presParOf" srcId="{E203159A-40D0-4314-B31E-5C026400D94E}" destId="{8134B1AF-21B6-4B7C-A22A-1B54DBADA719}" srcOrd="1" destOrd="0" presId="urn:microsoft.com/office/officeart/2005/8/layout/process3"/>
    <dgm:cxn modelId="{5D6A80B2-5640-48EB-B2D1-690110011F5D}" type="presParOf" srcId="{E203159A-40D0-4314-B31E-5C026400D94E}" destId="{0F2225E3-F86A-4ED6-AEED-0ED6F3896A4E}" srcOrd="2" destOrd="0" presId="urn:microsoft.com/office/officeart/2005/8/layout/process3"/>
    <dgm:cxn modelId="{0DBA9BE4-BA76-4EAD-9C3F-E21917CA7B80}" type="presParOf" srcId="{E8DA5401-A455-43A2-9B40-A2D4EB13987A}" destId="{871F3E59-7C71-4861-8BDF-3E5FE505DB03}" srcOrd="1" destOrd="0" presId="urn:microsoft.com/office/officeart/2005/8/layout/process3"/>
    <dgm:cxn modelId="{D6B2C8DD-2221-48C3-A597-DEEF47F5561A}" type="presParOf" srcId="{871F3E59-7C71-4861-8BDF-3E5FE505DB03}" destId="{18279C35-42EC-41FE-A67E-F66BA28500DE}" srcOrd="0" destOrd="0" presId="urn:microsoft.com/office/officeart/2005/8/layout/process3"/>
    <dgm:cxn modelId="{526D3D80-2127-484A-8675-8CF7FB75A4D0}" type="presParOf" srcId="{E8DA5401-A455-43A2-9B40-A2D4EB13987A}" destId="{DA79A499-9866-4B89-82DF-505E86AF4820}" srcOrd="2" destOrd="0" presId="urn:microsoft.com/office/officeart/2005/8/layout/process3"/>
    <dgm:cxn modelId="{6ED20C51-627C-4A59-B222-ADB2F03FE3BE}" type="presParOf" srcId="{DA79A499-9866-4B89-82DF-505E86AF4820}" destId="{AD9978A5-4A57-4EED-BCF5-C8FCEDC26DF8}" srcOrd="0" destOrd="0" presId="urn:microsoft.com/office/officeart/2005/8/layout/process3"/>
    <dgm:cxn modelId="{550C9891-7D5A-4E1F-94E1-D82CF34B1C83}" type="presParOf" srcId="{DA79A499-9866-4B89-82DF-505E86AF4820}" destId="{0CED98D4-EB06-4EE3-82B9-17FD522197E7}" srcOrd="1" destOrd="0" presId="urn:microsoft.com/office/officeart/2005/8/layout/process3"/>
    <dgm:cxn modelId="{5812510C-BD66-4CEF-A93E-B10A9B47D3B8}" type="presParOf" srcId="{DA79A499-9866-4B89-82DF-505E86AF4820}" destId="{573F3482-722A-4077-983D-69455DE27B57}" srcOrd="2" destOrd="0" presId="urn:microsoft.com/office/officeart/2005/8/layout/process3"/>
    <dgm:cxn modelId="{E98F8F08-AD74-43E2-A741-4A369208C5AC}" type="presParOf" srcId="{E8DA5401-A455-43A2-9B40-A2D4EB13987A}" destId="{87A2C37C-DA0E-4445-8545-E69FAA66C2A2}" srcOrd="3" destOrd="0" presId="urn:microsoft.com/office/officeart/2005/8/layout/process3"/>
    <dgm:cxn modelId="{5CB553F7-10B8-4DFE-BAE2-67DD85710144}" type="presParOf" srcId="{87A2C37C-DA0E-4445-8545-E69FAA66C2A2}" destId="{4A01EF6C-CEC5-408E-8B4C-84507FFA3A28}" srcOrd="0" destOrd="0" presId="urn:microsoft.com/office/officeart/2005/8/layout/process3"/>
    <dgm:cxn modelId="{10BE7F28-F73C-419B-9A25-78895E787DF8}" type="presParOf" srcId="{E8DA5401-A455-43A2-9B40-A2D4EB13987A}" destId="{90B219FA-D46D-46F8-8387-C8B4F32EB31A}" srcOrd="4" destOrd="0" presId="urn:microsoft.com/office/officeart/2005/8/layout/process3"/>
    <dgm:cxn modelId="{0F56766F-A0FA-444E-A580-B45D1C2E57F3}" type="presParOf" srcId="{90B219FA-D46D-46F8-8387-C8B4F32EB31A}" destId="{084E4303-CA44-424E-B019-612F3FEC6F21}" srcOrd="0" destOrd="0" presId="urn:microsoft.com/office/officeart/2005/8/layout/process3"/>
    <dgm:cxn modelId="{ECD501F6-3D6D-4192-BC4C-BC1F827C9122}" type="presParOf" srcId="{90B219FA-D46D-46F8-8387-C8B4F32EB31A}" destId="{66403E78-B41B-4F9F-BA7A-435ADB30EC91}" srcOrd="1" destOrd="0" presId="urn:microsoft.com/office/officeart/2005/8/layout/process3"/>
    <dgm:cxn modelId="{6DDCA4C9-2D61-4CFC-84F1-1075C8B7BD5F}" type="presParOf" srcId="{90B219FA-D46D-46F8-8387-C8B4F32EB31A}" destId="{51D7C291-49B0-4509-8E3A-4CEA62CA21A1}" srcOrd="2" destOrd="0" presId="urn:microsoft.com/office/officeart/2005/8/layout/process3"/>
    <dgm:cxn modelId="{72E4F552-4E90-4177-A289-0F3EA3423D83}" type="presParOf" srcId="{E8DA5401-A455-43A2-9B40-A2D4EB13987A}" destId="{F20E2896-BC47-471E-86F6-D8BFA88233FF}" srcOrd="5" destOrd="0" presId="urn:microsoft.com/office/officeart/2005/8/layout/process3"/>
    <dgm:cxn modelId="{A906DCC6-5630-4237-BDE3-082C2497D911}" type="presParOf" srcId="{F20E2896-BC47-471E-86F6-D8BFA88233FF}" destId="{619421C9-C15F-48B5-B8BD-6145E85CDD9E}" srcOrd="0" destOrd="0" presId="urn:microsoft.com/office/officeart/2005/8/layout/process3"/>
    <dgm:cxn modelId="{C3FDFBBA-8D97-40CB-8BC8-12A82D258E06}" type="presParOf" srcId="{E8DA5401-A455-43A2-9B40-A2D4EB13987A}" destId="{A82436DB-BF5F-46A3-A281-CEF7CCD822C1}" srcOrd="6" destOrd="0" presId="urn:microsoft.com/office/officeart/2005/8/layout/process3"/>
    <dgm:cxn modelId="{D1B3E68D-925C-429C-A476-095BA1012006}" type="presParOf" srcId="{A82436DB-BF5F-46A3-A281-CEF7CCD822C1}" destId="{019BACF8-5A08-4096-ADEA-BE34FB31371F}" srcOrd="0" destOrd="0" presId="urn:microsoft.com/office/officeart/2005/8/layout/process3"/>
    <dgm:cxn modelId="{342E795D-252B-4CB2-9A34-A8109B9F1BC1}" type="presParOf" srcId="{A82436DB-BF5F-46A3-A281-CEF7CCD822C1}" destId="{F62D7AE4-49CE-4CCF-BB91-B82F2F3F7BBA}" srcOrd="1" destOrd="0" presId="urn:microsoft.com/office/officeart/2005/8/layout/process3"/>
    <dgm:cxn modelId="{4725DFE6-EC94-47CA-A204-B5ABCEDB1EDE}" type="presParOf" srcId="{A82436DB-BF5F-46A3-A281-CEF7CCD822C1}" destId="{0AF31A41-7E89-4A28-8CE3-02402909BD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F61CE-28D8-4B34-BCC7-7E35B3C8CD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7101C-6662-40E1-99C2-86B0699FC5B9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B1F41164-FDF3-4EDF-ADD1-9040FB9D6705}" type="parTrans" cxnId="{B0B0173B-B6BF-441D-9294-58CD4D8DFFA8}">
      <dgm:prSet/>
      <dgm:spPr/>
      <dgm:t>
        <a:bodyPr/>
        <a:lstStyle/>
        <a:p>
          <a:endParaRPr lang="en-GB"/>
        </a:p>
      </dgm:t>
    </dgm:pt>
    <dgm:pt modelId="{3A115470-6CA2-4E6D-BE29-18FE0C52A274}" type="sibTrans" cxnId="{B0B0173B-B6BF-441D-9294-58CD4D8DFFA8}">
      <dgm:prSet/>
      <dgm:spPr/>
      <dgm:t>
        <a:bodyPr/>
        <a:lstStyle/>
        <a:p>
          <a:endParaRPr lang="en-GB"/>
        </a:p>
      </dgm:t>
    </dgm:pt>
    <dgm:pt modelId="{FA112999-7A4D-45EB-B4F1-FEFE2338C6B3}">
      <dgm:prSet phldrT="[Text]"/>
      <dgm:spPr/>
      <dgm:t>
        <a:bodyPr/>
        <a:lstStyle/>
        <a:p>
          <a:r>
            <a:rPr lang="en-GB" b="0" i="1" dirty="0" smtClean="0"/>
            <a:t>DO</a:t>
          </a:r>
          <a:r>
            <a:rPr lang="en-GB" b="0" i="1" baseline="0" dirty="0" smtClean="0"/>
            <a:t> A PAST PAPER OR PAST QUESTION</a:t>
          </a:r>
          <a:endParaRPr lang="en-GB" b="0" i="1" dirty="0"/>
        </a:p>
      </dgm:t>
    </dgm:pt>
    <dgm:pt modelId="{65D87ACC-FC0E-45FD-8DEB-01B3F677F3A1}" type="parTrans" cxnId="{6FA4F9A1-9471-431F-B8A3-8F3B71B90E3A}">
      <dgm:prSet/>
      <dgm:spPr/>
      <dgm:t>
        <a:bodyPr/>
        <a:lstStyle/>
        <a:p>
          <a:endParaRPr lang="en-GB"/>
        </a:p>
      </dgm:t>
    </dgm:pt>
    <dgm:pt modelId="{2271F47A-48CC-49DF-B1E1-6DC1F0603470}" type="sibTrans" cxnId="{6FA4F9A1-9471-431F-B8A3-8F3B71B90E3A}">
      <dgm:prSet/>
      <dgm:spPr/>
      <dgm:t>
        <a:bodyPr/>
        <a:lstStyle/>
        <a:p>
          <a:endParaRPr lang="en-GB"/>
        </a:p>
      </dgm:t>
    </dgm:pt>
    <dgm:pt modelId="{601EE400-16C4-4451-BC3A-0C7216E28CD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CE439DC1-2AF2-47BF-A548-8DC9A26C9FF4}" type="parTrans" cxnId="{D0C03D69-68CF-47A8-A58C-8EA8F2BE3655}">
      <dgm:prSet/>
      <dgm:spPr/>
      <dgm:t>
        <a:bodyPr/>
        <a:lstStyle/>
        <a:p>
          <a:endParaRPr lang="en-GB"/>
        </a:p>
      </dgm:t>
    </dgm:pt>
    <dgm:pt modelId="{DFB1DCDD-DE5C-407C-828E-45B6DC95AACB}" type="sibTrans" cxnId="{D0C03D69-68CF-47A8-A58C-8EA8F2BE3655}">
      <dgm:prSet/>
      <dgm:spPr/>
      <dgm:t>
        <a:bodyPr/>
        <a:lstStyle/>
        <a:p>
          <a:endParaRPr lang="en-GB"/>
        </a:p>
      </dgm:t>
    </dgm:pt>
    <dgm:pt modelId="{F7D368EE-F694-4881-A3C1-F4D0FA554663}">
      <dgm:prSet phldrT="[Text]"/>
      <dgm:spPr/>
      <dgm:t>
        <a:bodyPr/>
        <a:lstStyle/>
        <a:p>
          <a:r>
            <a:rPr lang="en-GB" dirty="0" smtClean="0"/>
            <a:t>WHAT</a:t>
          </a:r>
          <a:r>
            <a:rPr lang="en-GB" baseline="0" dirty="0" smtClean="0"/>
            <a:t> DID YOU GET WRONG?</a:t>
          </a:r>
          <a:endParaRPr lang="en-GB" dirty="0"/>
        </a:p>
      </dgm:t>
    </dgm:pt>
    <dgm:pt modelId="{48D5D9CA-03C6-4C34-880B-43C351D0FBE0}" type="parTrans" cxnId="{4993FA9E-009C-4CFA-97FD-099CE8CD53B7}">
      <dgm:prSet/>
      <dgm:spPr/>
      <dgm:t>
        <a:bodyPr/>
        <a:lstStyle/>
        <a:p>
          <a:endParaRPr lang="en-GB"/>
        </a:p>
      </dgm:t>
    </dgm:pt>
    <dgm:pt modelId="{DEE18282-9D65-44F1-8510-875959999B99}" type="sibTrans" cxnId="{4993FA9E-009C-4CFA-97FD-099CE8CD53B7}">
      <dgm:prSet/>
      <dgm:spPr/>
      <dgm:t>
        <a:bodyPr/>
        <a:lstStyle/>
        <a:p>
          <a:endParaRPr lang="en-GB"/>
        </a:p>
      </dgm:t>
    </dgm:pt>
    <dgm:pt modelId="{BFF442E4-158D-47E7-9C95-655BCE21EB3B}">
      <dgm:prSet phldrT="[Text]"/>
      <dgm:spPr/>
      <dgm:t>
        <a:bodyPr/>
        <a:lstStyle/>
        <a:p>
          <a:r>
            <a:rPr lang="en-GB" dirty="0" smtClean="0"/>
            <a:t>Gaps</a:t>
          </a:r>
          <a:endParaRPr lang="en-GB" dirty="0"/>
        </a:p>
      </dgm:t>
    </dgm:pt>
    <dgm:pt modelId="{F08FBC9B-907D-44D2-B613-184089D58B9C}" type="parTrans" cxnId="{C77D0E59-E8DE-475B-BAC8-64D26E737464}">
      <dgm:prSet/>
      <dgm:spPr/>
      <dgm:t>
        <a:bodyPr/>
        <a:lstStyle/>
        <a:p>
          <a:endParaRPr lang="en-GB"/>
        </a:p>
      </dgm:t>
    </dgm:pt>
    <dgm:pt modelId="{ABB052DE-6DE0-4848-8474-EF1D8C587EFF}" type="sibTrans" cxnId="{C77D0E59-E8DE-475B-BAC8-64D26E737464}">
      <dgm:prSet/>
      <dgm:spPr/>
      <dgm:t>
        <a:bodyPr/>
        <a:lstStyle/>
        <a:p>
          <a:endParaRPr lang="en-GB"/>
        </a:p>
      </dgm:t>
    </dgm:pt>
    <dgm:pt modelId="{E33BD2FE-C5E0-4538-89DA-734605C5F19A}">
      <dgm:prSet phldrT="[Text]"/>
      <dgm:spPr/>
      <dgm:t>
        <a:bodyPr/>
        <a:lstStyle/>
        <a:p>
          <a:r>
            <a:rPr lang="en-GB" dirty="0" smtClean="0"/>
            <a:t>GO</a:t>
          </a:r>
          <a:r>
            <a:rPr lang="en-GB" baseline="0" dirty="0" smtClean="0"/>
            <a:t> BACK AND REVISE THE BITS YOU MISSED OR GOT WRONG</a:t>
          </a:r>
          <a:endParaRPr lang="en-GB" dirty="0"/>
        </a:p>
      </dgm:t>
    </dgm:pt>
    <dgm:pt modelId="{A785A41B-4361-466B-95AC-6C6E8385BE69}" type="parTrans" cxnId="{B5FA5AF8-AA5B-452F-9326-1B760FCC237D}">
      <dgm:prSet/>
      <dgm:spPr/>
      <dgm:t>
        <a:bodyPr/>
        <a:lstStyle/>
        <a:p>
          <a:endParaRPr lang="en-GB"/>
        </a:p>
      </dgm:t>
    </dgm:pt>
    <dgm:pt modelId="{041DDDF0-6D4B-4B49-A01E-3494820FF89F}" type="sibTrans" cxnId="{B5FA5AF8-AA5B-452F-9326-1B760FCC237D}">
      <dgm:prSet/>
      <dgm:spPr/>
      <dgm:t>
        <a:bodyPr/>
        <a:lstStyle/>
        <a:p>
          <a:endParaRPr lang="en-GB"/>
        </a:p>
      </dgm:t>
    </dgm:pt>
    <dgm:pt modelId="{0ABC8B3B-8737-4042-B653-66F4346210CD}">
      <dgm:prSet phldrT="[Text]"/>
      <dgm:spPr/>
      <dgm:t>
        <a:bodyPr/>
        <a:lstStyle/>
        <a:p>
          <a:r>
            <a:rPr lang="en-GB" dirty="0" smtClean="0"/>
            <a:t>Re-test</a:t>
          </a:r>
          <a:endParaRPr lang="en-GB" dirty="0"/>
        </a:p>
      </dgm:t>
    </dgm:pt>
    <dgm:pt modelId="{2C0BCCE7-F24F-44FA-B748-321790F30F69}" type="parTrans" cxnId="{716C2306-AE34-41D2-948E-7A45E8DF0ACA}">
      <dgm:prSet/>
      <dgm:spPr/>
      <dgm:t>
        <a:bodyPr/>
        <a:lstStyle/>
        <a:p>
          <a:endParaRPr lang="en-GB"/>
        </a:p>
      </dgm:t>
    </dgm:pt>
    <dgm:pt modelId="{78DCEFB0-85EF-4840-AD98-B073D3C4491C}" type="sibTrans" cxnId="{716C2306-AE34-41D2-948E-7A45E8DF0ACA}">
      <dgm:prSet/>
      <dgm:spPr/>
      <dgm:t>
        <a:bodyPr/>
        <a:lstStyle/>
        <a:p>
          <a:endParaRPr lang="en-GB"/>
        </a:p>
      </dgm:t>
    </dgm:pt>
    <dgm:pt modelId="{3623364D-8CB1-46F0-AECF-7FBDC619D926}">
      <dgm:prSet phldrT="[Text]"/>
      <dgm:spPr/>
      <dgm:t>
        <a:bodyPr/>
        <a:lstStyle/>
        <a:p>
          <a:r>
            <a:rPr lang="en-GB" dirty="0" smtClean="0"/>
            <a:t>SIT THE SAME OR ANOTHER PAPER </a:t>
          </a:r>
          <a:endParaRPr lang="en-GB" dirty="0"/>
        </a:p>
      </dgm:t>
    </dgm:pt>
    <dgm:pt modelId="{5709C3F1-E791-4ED6-BCAB-1A01B46A6648}" type="parTrans" cxnId="{C7BA3651-F786-4AB4-9BDB-4F1B440A3EA6}">
      <dgm:prSet/>
      <dgm:spPr/>
      <dgm:t>
        <a:bodyPr/>
        <a:lstStyle/>
        <a:p>
          <a:endParaRPr lang="en-GB"/>
        </a:p>
      </dgm:t>
    </dgm:pt>
    <dgm:pt modelId="{1376F7AE-0711-4C0C-9E5F-43BAA526037A}" type="sibTrans" cxnId="{C7BA3651-F786-4AB4-9BDB-4F1B440A3EA6}">
      <dgm:prSet/>
      <dgm:spPr/>
      <dgm:t>
        <a:bodyPr/>
        <a:lstStyle/>
        <a:p>
          <a:endParaRPr lang="en-GB"/>
        </a:p>
      </dgm:t>
    </dgm:pt>
    <dgm:pt modelId="{67AE5573-7E13-4C2D-BFCF-AA8C5AA00783}">
      <dgm:prSet phldrT="[Text]"/>
      <dgm:spPr/>
      <dgm:t>
        <a:bodyPr/>
        <a:lstStyle/>
        <a:p>
          <a:r>
            <a:rPr lang="en-GB" dirty="0" smtClean="0"/>
            <a:t>WHAT DID YOU MISS?</a:t>
          </a:r>
          <a:endParaRPr lang="en-GB" dirty="0"/>
        </a:p>
      </dgm:t>
    </dgm:pt>
    <dgm:pt modelId="{6E9DDE93-D013-46AE-9F29-56465E941FF1}" type="parTrans" cxnId="{A21ED078-ABD2-4CA9-899D-3FCB59317264}">
      <dgm:prSet/>
      <dgm:spPr/>
    </dgm:pt>
    <dgm:pt modelId="{BB1E437D-4CA4-4B96-821F-EFAAC971210E}" type="sibTrans" cxnId="{A21ED078-ABD2-4CA9-899D-3FCB59317264}">
      <dgm:prSet/>
      <dgm:spPr/>
    </dgm:pt>
    <dgm:pt modelId="{E8DA5401-A455-43A2-9B40-A2D4EB13987A}" type="pres">
      <dgm:prSet presAssocID="{986F61CE-28D8-4B34-BCC7-7E35B3C8CD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03159A-40D0-4314-B31E-5C026400D94E}" type="pres">
      <dgm:prSet presAssocID="{BB17101C-6662-40E1-99C2-86B0699FC5B9}" presName="composite" presStyleCnt="0"/>
      <dgm:spPr/>
    </dgm:pt>
    <dgm:pt modelId="{3DFC81A0-7BDD-4F37-BD68-E770591979A0}" type="pres">
      <dgm:prSet presAssocID="{BB17101C-6662-40E1-99C2-86B0699FC5B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4B1AF-21B6-4B7C-A22A-1B54DBADA719}" type="pres">
      <dgm:prSet presAssocID="{BB17101C-6662-40E1-99C2-86B0699FC5B9}" presName="parSh" presStyleLbl="node1" presStyleIdx="0" presStyleCnt="4"/>
      <dgm:spPr/>
      <dgm:t>
        <a:bodyPr/>
        <a:lstStyle/>
        <a:p>
          <a:endParaRPr lang="en-GB"/>
        </a:p>
      </dgm:t>
    </dgm:pt>
    <dgm:pt modelId="{0F2225E3-F86A-4ED6-AEED-0ED6F3896A4E}" type="pres">
      <dgm:prSet presAssocID="{BB17101C-6662-40E1-99C2-86B0699FC5B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F3E59-7C71-4861-8BDF-3E5FE505DB03}" type="pres">
      <dgm:prSet presAssocID="{3A115470-6CA2-4E6D-BE29-18FE0C52A27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8279C35-42EC-41FE-A67E-F66BA28500DE}" type="pres">
      <dgm:prSet presAssocID="{3A115470-6CA2-4E6D-BE29-18FE0C52A274}" presName="connTx" presStyleLbl="sibTrans2D1" presStyleIdx="0" presStyleCnt="3"/>
      <dgm:spPr/>
      <dgm:t>
        <a:bodyPr/>
        <a:lstStyle/>
        <a:p>
          <a:endParaRPr lang="en-GB"/>
        </a:p>
      </dgm:t>
    </dgm:pt>
    <dgm:pt modelId="{DA79A499-9866-4B89-82DF-505E86AF4820}" type="pres">
      <dgm:prSet presAssocID="{601EE400-16C4-4451-BC3A-0C7216E28CD3}" presName="composite" presStyleCnt="0"/>
      <dgm:spPr/>
    </dgm:pt>
    <dgm:pt modelId="{AD9978A5-4A57-4EED-BCF5-C8FCEDC26DF8}" type="pres">
      <dgm:prSet presAssocID="{601EE400-16C4-4451-BC3A-0C7216E28C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ED98D4-EB06-4EE3-82B9-17FD522197E7}" type="pres">
      <dgm:prSet presAssocID="{601EE400-16C4-4451-BC3A-0C7216E28CD3}" presName="parSh" presStyleLbl="node1" presStyleIdx="1" presStyleCnt="4"/>
      <dgm:spPr/>
      <dgm:t>
        <a:bodyPr/>
        <a:lstStyle/>
        <a:p>
          <a:endParaRPr lang="en-GB"/>
        </a:p>
      </dgm:t>
    </dgm:pt>
    <dgm:pt modelId="{573F3482-722A-4077-983D-69455DE27B57}" type="pres">
      <dgm:prSet presAssocID="{601EE400-16C4-4451-BC3A-0C7216E28CD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2C37C-DA0E-4445-8545-E69FAA66C2A2}" type="pres">
      <dgm:prSet presAssocID="{DFB1DCDD-DE5C-407C-828E-45B6DC95AAC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A01EF6C-CEC5-408E-8B4C-84507FFA3A28}" type="pres">
      <dgm:prSet presAssocID="{DFB1DCDD-DE5C-407C-828E-45B6DC95AACB}" presName="connTx" presStyleLbl="sibTrans2D1" presStyleIdx="1" presStyleCnt="3"/>
      <dgm:spPr/>
      <dgm:t>
        <a:bodyPr/>
        <a:lstStyle/>
        <a:p>
          <a:endParaRPr lang="en-GB"/>
        </a:p>
      </dgm:t>
    </dgm:pt>
    <dgm:pt modelId="{90B219FA-D46D-46F8-8387-C8B4F32EB31A}" type="pres">
      <dgm:prSet presAssocID="{BFF442E4-158D-47E7-9C95-655BCE21EB3B}" presName="composite" presStyleCnt="0"/>
      <dgm:spPr/>
    </dgm:pt>
    <dgm:pt modelId="{084E4303-CA44-424E-B019-612F3FEC6F21}" type="pres">
      <dgm:prSet presAssocID="{BFF442E4-158D-47E7-9C95-655BCE21EB3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403E78-B41B-4F9F-BA7A-435ADB30EC91}" type="pres">
      <dgm:prSet presAssocID="{BFF442E4-158D-47E7-9C95-655BCE21EB3B}" presName="parSh" presStyleLbl="node1" presStyleIdx="2" presStyleCnt="4"/>
      <dgm:spPr/>
      <dgm:t>
        <a:bodyPr/>
        <a:lstStyle/>
        <a:p>
          <a:endParaRPr lang="en-GB"/>
        </a:p>
      </dgm:t>
    </dgm:pt>
    <dgm:pt modelId="{51D7C291-49B0-4509-8E3A-4CEA62CA21A1}" type="pres">
      <dgm:prSet presAssocID="{BFF442E4-158D-47E7-9C95-655BCE21EB3B}" presName="desTx" presStyleLbl="fgAcc1" presStyleIdx="2" presStyleCnt="4" custLinFactNeighborX="-987" custLinFactNeighborY="13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E2896-BC47-471E-86F6-D8BFA88233FF}" type="pres">
      <dgm:prSet presAssocID="{ABB052DE-6DE0-4848-8474-EF1D8C587EF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9421C9-C15F-48B5-B8BD-6145E85CDD9E}" type="pres">
      <dgm:prSet presAssocID="{ABB052DE-6DE0-4848-8474-EF1D8C587EFF}" presName="connTx" presStyleLbl="sibTrans2D1" presStyleIdx="2" presStyleCnt="3"/>
      <dgm:spPr/>
      <dgm:t>
        <a:bodyPr/>
        <a:lstStyle/>
        <a:p>
          <a:endParaRPr lang="en-GB"/>
        </a:p>
      </dgm:t>
    </dgm:pt>
    <dgm:pt modelId="{A82436DB-BF5F-46A3-A281-CEF7CCD822C1}" type="pres">
      <dgm:prSet presAssocID="{0ABC8B3B-8737-4042-B653-66F4346210CD}" presName="composite" presStyleCnt="0"/>
      <dgm:spPr/>
    </dgm:pt>
    <dgm:pt modelId="{019BACF8-5A08-4096-ADEA-BE34FB31371F}" type="pres">
      <dgm:prSet presAssocID="{0ABC8B3B-8737-4042-B653-66F4346210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D7AE4-49CE-4CCF-BB91-B82F2F3F7BBA}" type="pres">
      <dgm:prSet presAssocID="{0ABC8B3B-8737-4042-B653-66F4346210CD}" presName="parSh" presStyleLbl="node1" presStyleIdx="3" presStyleCnt="4"/>
      <dgm:spPr/>
      <dgm:t>
        <a:bodyPr/>
        <a:lstStyle/>
        <a:p>
          <a:endParaRPr lang="en-GB"/>
        </a:p>
      </dgm:t>
    </dgm:pt>
    <dgm:pt modelId="{0AF31A41-7E89-4A28-8CE3-02402909BD2E}" type="pres">
      <dgm:prSet presAssocID="{0ABC8B3B-8737-4042-B653-66F4346210CD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5F07BD-6714-43AA-952D-93781D85E72B}" type="presOf" srcId="{986F61CE-28D8-4B34-BCC7-7E35B3C8CD8C}" destId="{E8DA5401-A455-43A2-9B40-A2D4EB13987A}" srcOrd="0" destOrd="0" presId="urn:microsoft.com/office/officeart/2005/8/layout/process3"/>
    <dgm:cxn modelId="{716C2306-AE34-41D2-948E-7A45E8DF0ACA}" srcId="{986F61CE-28D8-4B34-BCC7-7E35B3C8CD8C}" destId="{0ABC8B3B-8737-4042-B653-66F4346210CD}" srcOrd="3" destOrd="0" parTransId="{2C0BCCE7-F24F-44FA-B748-321790F30F69}" sibTransId="{78DCEFB0-85EF-4840-AD98-B073D3C4491C}"/>
    <dgm:cxn modelId="{357B44F9-DF95-4B1B-AF9D-1B7F428C135A}" type="presOf" srcId="{601EE400-16C4-4451-BC3A-0C7216E28CD3}" destId="{AD9978A5-4A57-4EED-BCF5-C8FCEDC26DF8}" srcOrd="0" destOrd="0" presId="urn:microsoft.com/office/officeart/2005/8/layout/process3"/>
    <dgm:cxn modelId="{FE3DD2D2-575E-4CDF-B9C3-A9AD0092E8CE}" type="presOf" srcId="{DFB1DCDD-DE5C-407C-828E-45B6DC95AACB}" destId="{4A01EF6C-CEC5-408E-8B4C-84507FFA3A28}" srcOrd="1" destOrd="0" presId="urn:microsoft.com/office/officeart/2005/8/layout/process3"/>
    <dgm:cxn modelId="{C7BA3651-F786-4AB4-9BDB-4F1B440A3EA6}" srcId="{0ABC8B3B-8737-4042-B653-66F4346210CD}" destId="{3623364D-8CB1-46F0-AECF-7FBDC619D926}" srcOrd="0" destOrd="0" parTransId="{5709C3F1-E791-4ED6-BCAB-1A01B46A6648}" sibTransId="{1376F7AE-0711-4C0C-9E5F-43BAA526037A}"/>
    <dgm:cxn modelId="{A21ED078-ABD2-4CA9-899D-3FCB59317264}" srcId="{601EE400-16C4-4451-BC3A-0C7216E28CD3}" destId="{67AE5573-7E13-4C2D-BFCF-AA8C5AA00783}" srcOrd="1" destOrd="0" parTransId="{6E9DDE93-D013-46AE-9F29-56465E941FF1}" sibTransId="{BB1E437D-4CA4-4B96-821F-EFAAC971210E}"/>
    <dgm:cxn modelId="{02EB6F6A-52E6-4EE4-B755-F8DF1F23F3E0}" type="presOf" srcId="{3A115470-6CA2-4E6D-BE29-18FE0C52A274}" destId="{18279C35-42EC-41FE-A67E-F66BA28500DE}" srcOrd="1" destOrd="0" presId="urn:microsoft.com/office/officeart/2005/8/layout/process3"/>
    <dgm:cxn modelId="{5C114A72-C2AE-4627-A828-CF3E9AB7907F}" type="presOf" srcId="{ABB052DE-6DE0-4848-8474-EF1D8C587EFF}" destId="{619421C9-C15F-48B5-B8BD-6145E85CDD9E}" srcOrd="1" destOrd="0" presId="urn:microsoft.com/office/officeart/2005/8/layout/process3"/>
    <dgm:cxn modelId="{6F21D866-616B-4E7F-B308-FFAD3DC35E77}" type="presOf" srcId="{FA112999-7A4D-45EB-B4F1-FEFE2338C6B3}" destId="{0F2225E3-F86A-4ED6-AEED-0ED6F3896A4E}" srcOrd="0" destOrd="0" presId="urn:microsoft.com/office/officeart/2005/8/layout/process3"/>
    <dgm:cxn modelId="{A96E6C11-06AB-496A-A894-214EAAAABE17}" type="presOf" srcId="{67AE5573-7E13-4C2D-BFCF-AA8C5AA00783}" destId="{573F3482-722A-4077-983D-69455DE27B57}" srcOrd="0" destOrd="1" presId="urn:microsoft.com/office/officeart/2005/8/layout/process3"/>
    <dgm:cxn modelId="{E76577A4-0212-4034-BE01-647922C65257}" type="presOf" srcId="{BB17101C-6662-40E1-99C2-86B0699FC5B9}" destId="{3DFC81A0-7BDD-4F37-BD68-E770591979A0}" srcOrd="0" destOrd="0" presId="urn:microsoft.com/office/officeart/2005/8/layout/process3"/>
    <dgm:cxn modelId="{77EA748E-C5A7-4C90-999D-A8041F866936}" type="presOf" srcId="{3A115470-6CA2-4E6D-BE29-18FE0C52A274}" destId="{871F3E59-7C71-4861-8BDF-3E5FE505DB03}" srcOrd="0" destOrd="0" presId="urn:microsoft.com/office/officeart/2005/8/layout/process3"/>
    <dgm:cxn modelId="{1110AB13-BBEF-4C5C-AE0A-451E41FFB248}" type="presOf" srcId="{ABB052DE-6DE0-4848-8474-EF1D8C587EFF}" destId="{F20E2896-BC47-471E-86F6-D8BFA88233FF}" srcOrd="0" destOrd="0" presId="urn:microsoft.com/office/officeart/2005/8/layout/process3"/>
    <dgm:cxn modelId="{B5FA5AF8-AA5B-452F-9326-1B760FCC237D}" srcId="{BFF442E4-158D-47E7-9C95-655BCE21EB3B}" destId="{E33BD2FE-C5E0-4538-89DA-734605C5F19A}" srcOrd="0" destOrd="0" parTransId="{A785A41B-4361-466B-95AC-6C6E8385BE69}" sibTransId="{041DDDF0-6D4B-4B49-A01E-3494820FF89F}"/>
    <dgm:cxn modelId="{D0C03D69-68CF-47A8-A58C-8EA8F2BE3655}" srcId="{986F61CE-28D8-4B34-BCC7-7E35B3C8CD8C}" destId="{601EE400-16C4-4451-BC3A-0C7216E28CD3}" srcOrd="1" destOrd="0" parTransId="{CE439DC1-2AF2-47BF-A548-8DC9A26C9FF4}" sibTransId="{DFB1DCDD-DE5C-407C-828E-45B6DC95AACB}"/>
    <dgm:cxn modelId="{1BF5D6F5-DB56-4AFF-A9B2-EC4326F0EE22}" type="presOf" srcId="{0ABC8B3B-8737-4042-B653-66F4346210CD}" destId="{F62D7AE4-49CE-4CCF-BB91-B82F2F3F7BBA}" srcOrd="1" destOrd="0" presId="urn:microsoft.com/office/officeart/2005/8/layout/process3"/>
    <dgm:cxn modelId="{4993FA9E-009C-4CFA-97FD-099CE8CD53B7}" srcId="{601EE400-16C4-4451-BC3A-0C7216E28CD3}" destId="{F7D368EE-F694-4881-A3C1-F4D0FA554663}" srcOrd="0" destOrd="0" parTransId="{48D5D9CA-03C6-4C34-880B-43C351D0FBE0}" sibTransId="{DEE18282-9D65-44F1-8510-875959999B99}"/>
    <dgm:cxn modelId="{71E71033-CA08-4E9A-B14E-CFE274E4636C}" type="presOf" srcId="{601EE400-16C4-4451-BC3A-0C7216E28CD3}" destId="{0CED98D4-EB06-4EE3-82B9-17FD522197E7}" srcOrd="1" destOrd="0" presId="urn:microsoft.com/office/officeart/2005/8/layout/process3"/>
    <dgm:cxn modelId="{83EF93F0-2B5A-427B-96F1-8F8451191C40}" type="presOf" srcId="{BB17101C-6662-40E1-99C2-86B0699FC5B9}" destId="{8134B1AF-21B6-4B7C-A22A-1B54DBADA719}" srcOrd="1" destOrd="0" presId="urn:microsoft.com/office/officeart/2005/8/layout/process3"/>
    <dgm:cxn modelId="{3C5ADC68-893F-4719-A761-A07D158C2B96}" type="presOf" srcId="{0ABC8B3B-8737-4042-B653-66F4346210CD}" destId="{019BACF8-5A08-4096-ADEA-BE34FB31371F}" srcOrd="0" destOrd="0" presId="urn:microsoft.com/office/officeart/2005/8/layout/process3"/>
    <dgm:cxn modelId="{C2739000-79B0-41BA-B801-93B2D591FF2B}" type="presOf" srcId="{F7D368EE-F694-4881-A3C1-F4D0FA554663}" destId="{573F3482-722A-4077-983D-69455DE27B57}" srcOrd="0" destOrd="0" presId="urn:microsoft.com/office/officeart/2005/8/layout/process3"/>
    <dgm:cxn modelId="{C77D0E59-E8DE-475B-BAC8-64D26E737464}" srcId="{986F61CE-28D8-4B34-BCC7-7E35B3C8CD8C}" destId="{BFF442E4-158D-47E7-9C95-655BCE21EB3B}" srcOrd="2" destOrd="0" parTransId="{F08FBC9B-907D-44D2-B613-184089D58B9C}" sibTransId="{ABB052DE-6DE0-4848-8474-EF1D8C587EFF}"/>
    <dgm:cxn modelId="{152A8788-43B7-401E-9F04-AB999E788C5B}" type="presOf" srcId="{BFF442E4-158D-47E7-9C95-655BCE21EB3B}" destId="{084E4303-CA44-424E-B019-612F3FEC6F21}" srcOrd="0" destOrd="0" presId="urn:microsoft.com/office/officeart/2005/8/layout/process3"/>
    <dgm:cxn modelId="{6FA4F9A1-9471-431F-B8A3-8F3B71B90E3A}" srcId="{BB17101C-6662-40E1-99C2-86B0699FC5B9}" destId="{FA112999-7A4D-45EB-B4F1-FEFE2338C6B3}" srcOrd="0" destOrd="0" parTransId="{65D87ACC-FC0E-45FD-8DEB-01B3F677F3A1}" sibTransId="{2271F47A-48CC-49DF-B1E1-6DC1F0603470}"/>
    <dgm:cxn modelId="{2D8FE322-602D-43F3-9E30-86C1717E8A15}" type="presOf" srcId="{DFB1DCDD-DE5C-407C-828E-45B6DC95AACB}" destId="{87A2C37C-DA0E-4445-8545-E69FAA66C2A2}" srcOrd="0" destOrd="0" presId="urn:microsoft.com/office/officeart/2005/8/layout/process3"/>
    <dgm:cxn modelId="{7A0CDB49-76F5-4499-9D1C-3E331123A01F}" type="presOf" srcId="{E33BD2FE-C5E0-4538-89DA-734605C5F19A}" destId="{51D7C291-49B0-4509-8E3A-4CEA62CA21A1}" srcOrd="0" destOrd="0" presId="urn:microsoft.com/office/officeart/2005/8/layout/process3"/>
    <dgm:cxn modelId="{45C6C3D7-C7D7-4039-8B22-E6A2C3AD31CB}" type="presOf" srcId="{3623364D-8CB1-46F0-AECF-7FBDC619D926}" destId="{0AF31A41-7E89-4A28-8CE3-02402909BD2E}" srcOrd="0" destOrd="0" presId="urn:microsoft.com/office/officeart/2005/8/layout/process3"/>
    <dgm:cxn modelId="{A0015B96-619D-4875-8097-F3FFFDF010E6}" type="presOf" srcId="{BFF442E4-158D-47E7-9C95-655BCE21EB3B}" destId="{66403E78-B41B-4F9F-BA7A-435ADB30EC91}" srcOrd="1" destOrd="0" presId="urn:microsoft.com/office/officeart/2005/8/layout/process3"/>
    <dgm:cxn modelId="{B0B0173B-B6BF-441D-9294-58CD4D8DFFA8}" srcId="{986F61CE-28D8-4B34-BCC7-7E35B3C8CD8C}" destId="{BB17101C-6662-40E1-99C2-86B0699FC5B9}" srcOrd="0" destOrd="0" parTransId="{B1F41164-FDF3-4EDF-ADD1-9040FB9D6705}" sibTransId="{3A115470-6CA2-4E6D-BE29-18FE0C52A274}"/>
    <dgm:cxn modelId="{5AB23AF3-1429-48AA-BC19-11F5EB23455D}" type="presParOf" srcId="{E8DA5401-A455-43A2-9B40-A2D4EB13987A}" destId="{E203159A-40D0-4314-B31E-5C026400D94E}" srcOrd="0" destOrd="0" presId="urn:microsoft.com/office/officeart/2005/8/layout/process3"/>
    <dgm:cxn modelId="{A1496C71-C7E4-4D74-BE01-68394C4F0373}" type="presParOf" srcId="{E203159A-40D0-4314-B31E-5C026400D94E}" destId="{3DFC81A0-7BDD-4F37-BD68-E770591979A0}" srcOrd="0" destOrd="0" presId="urn:microsoft.com/office/officeart/2005/8/layout/process3"/>
    <dgm:cxn modelId="{10F38FFF-10EA-40AD-83C5-886C3AFA67FB}" type="presParOf" srcId="{E203159A-40D0-4314-B31E-5C026400D94E}" destId="{8134B1AF-21B6-4B7C-A22A-1B54DBADA719}" srcOrd="1" destOrd="0" presId="urn:microsoft.com/office/officeart/2005/8/layout/process3"/>
    <dgm:cxn modelId="{E5EA76DD-B9CD-41DF-BD82-ED17004EF189}" type="presParOf" srcId="{E203159A-40D0-4314-B31E-5C026400D94E}" destId="{0F2225E3-F86A-4ED6-AEED-0ED6F3896A4E}" srcOrd="2" destOrd="0" presId="urn:microsoft.com/office/officeart/2005/8/layout/process3"/>
    <dgm:cxn modelId="{8E576A54-7F2D-4006-861E-C377EA05ECBE}" type="presParOf" srcId="{E8DA5401-A455-43A2-9B40-A2D4EB13987A}" destId="{871F3E59-7C71-4861-8BDF-3E5FE505DB03}" srcOrd="1" destOrd="0" presId="urn:microsoft.com/office/officeart/2005/8/layout/process3"/>
    <dgm:cxn modelId="{906E5772-522D-4063-AD37-02EC5027DB33}" type="presParOf" srcId="{871F3E59-7C71-4861-8BDF-3E5FE505DB03}" destId="{18279C35-42EC-41FE-A67E-F66BA28500DE}" srcOrd="0" destOrd="0" presId="urn:microsoft.com/office/officeart/2005/8/layout/process3"/>
    <dgm:cxn modelId="{37419405-4023-42A4-BE94-1314B2A2C665}" type="presParOf" srcId="{E8DA5401-A455-43A2-9B40-A2D4EB13987A}" destId="{DA79A499-9866-4B89-82DF-505E86AF4820}" srcOrd="2" destOrd="0" presId="urn:microsoft.com/office/officeart/2005/8/layout/process3"/>
    <dgm:cxn modelId="{CE44F027-2E89-4855-947E-130A6138ADA4}" type="presParOf" srcId="{DA79A499-9866-4B89-82DF-505E86AF4820}" destId="{AD9978A5-4A57-4EED-BCF5-C8FCEDC26DF8}" srcOrd="0" destOrd="0" presId="urn:microsoft.com/office/officeart/2005/8/layout/process3"/>
    <dgm:cxn modelId="{277CA0FB-FDC8-4216-A31C-974A9A2D7FDC}" type="presParOf" srcId="{DA79A499-9866-4B89-82DF-505E86AF4820}" destId="{0CED98D4-EB06-4EE3-82B9-17FD522197E7}" srcOrd="1" destOrd="0" presId="urn:microsoft.com/office/officeart/2005/8/layout/process3"/>
    <dgm:cxn modelId="{B8A13DCA-1D9D-436B-88A5-A54CF779DEAA}" type="presParOf" srcId="{DA79A499-9866-4B89-82DF-505E86AF4820}" destId="{573F3482-722A-4077-983D-69455DE27B57}" srcOrd="2" destOrd="0" presId="urn:microsoft.com/office/officeart/2005/8/layout/process3"/>
    <dgm:cxn modelId="{6D788416-5F55-4996-9F86-7B06735AACC6}" type="presParOf" srcId="{E8DA5401-A455-43A2-9B40-A2D4EB13987A}" destId="{87A2C37C-DA0E-4445-8545-E69FAA66C2A2}" srcOrd="3" destOrd="0" presId="urn:microsoft.com/office/officeart/2005/8/layout/process3"/>
    <dgm:cxn modelId="{B1DCE01F-7E68-4913-800E-C0178EA1D7D9}" type="presParOf" srcId="{87A2C37C-DA0E-4445-8545-E69FAA66C2A2}" destId="{4A01EF6C-CEC5-408E-8B4C-84507FFA3A28}" srcOrd="0" destOrd="0" presId="urn:microsoft.com/office/officeart/2005/8/layout/process3"/>
    <dgm:cxn modelId="{74926E7D-B8F7-4D00-9025-D1C6254DF75F}" type="presParOf" srcId="{E8DA5401-A455-43A2-9B40-A2D4EB13987A}" destId="{90B219FA-D46D-46F8-8387-C8B4F32EB31A}" srcOrd="4" destOrd="0" presId="urn:microsoft.com/office/officeart/2005/8/layout/process3"/>
    <dgm:cxn modelId="{3E8F80A5-8325-4F0B-A4EE-0F497EAF3DA0}" type="presParOf" srcId="{90B219FA-D46D-46F8-8387-C8B4F32EB31A}" destId="{084E4303-CA44-424E-B019-612F3FEC6F21}" srcOrd="0" destOrd="0" presId="urn:microsoft.com/office/officeart/2005/8/layout/process3"/>
    <dgm:cxn modelId="{1087D9DD-49C2-4167-A1D6-AB7C6687AFC0}" type="presParOf" srcId="{90B219FA-D46D-46F8-8387-C8B4F32EB31A}" destId="{66403E78-B41B-4F9F-BA7A-435ADB30EC91}" srcOrd="1" destOrd="0" presId="urn:microsoft.com/office/officeart/2005/8/layout/process3"/>
    <dgm:cxn modelId="{A99F33F5-01E7-49F5-92AF-3727298B2967}" type="presParOf" srcId="{90B219FA-D46D-46F8-8387-C8B4F32EB31A}" destId="{51D7C291-49B0-4509-8E3A-4CEA62CA21A1}" srcOrd="2" destOrd="0" presId="urn:microsoft.com/office/officeart/2005/8/layout/process3"/>
    <dgm:cxn modelId="{9F71F606-11D9-45A1-9978-56C1F310F03F}" type="presParOf" srcId="{E8DA5401-A455-43A2-9B40-A2D4EB13987A}" destId="{F20E2896-BC47-471E-86F6-D8BFA88233FF}" srcOrd="5" destOrd="0" presId="urn:microsoft.com/office/officeart/2005/8/layout/process3"/>
    <dgm:cxn modelId="{90B9C624-544C-4414-B9E5-2540D36FF770}" type="presParOf" srcId="{F20E2896-BC47-471E-86F6-D8BFA88233FF}" destId="{619421C9-C15F-48B5-B8BD-6145E85CDD9E}" srcOrd="0" destOrd="0" presId="urn:microsoft.com/office/officeart/2005/8/layout/process3"/>
    <dgm:cxn modelId="{806FB372-4052-4929-BB53-2D93C56E4540}" type="presParOf" srcId="{E8DA5401-A455-43A2-9B40-A2D4EB13987A}" destId="{A82436DB-BF5F-46A3-A281-CEF7CCD822C1}" srcOrd="6" destOrd="0" presId="urn:microsoft.com/office/officeart/2005/8/layout/process3"/>
    <dgm:cxn modelId="{AF3EEC7E-3DB9-408D-BAFB-5270048DF201}" type="presParOf" srcId="{A82436DB-BF5F-46A3-A281-CEF7CCD822C1}" destId="{019BACF8-5A08-4096-ADEA-BE34FB31371F}" srcOrd="0" destOrd="0" presId="urn:microsoft.com/office/officeart/2005/8/layout/process3"/>
    <dgm:cxn modelId="{4DA93B11-4D95-4EDC-97BA-1D035E6E6CAE}" type="presParOf" srcId="{A82436DB-BF5F-46A3-A281-CEF7CCD822C1}" destId="{F62D7AE4-49CE-4CCF-BB91-B82F2F3F7BBA}" srcOrd="1" destOrd="0" presId="urn:microsoft.com/office/officeart/2005/8/layout/process3"/>
    <dgm:cxn modelId="{6C47C71B-1CFC-42A8-A0CD-68F994E35CCA}" type="presParOf" srcId="{A82436DB-BF5F-46A3-A281-CEF7CCD822C1}" destId="{0AF31A41-7E89-4A28-8CE3-02402909BD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393B97-69A9-4105-918B-23873A9A13E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5C1DC7-8595-41F2-AE72-10BD895855D4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8F99A1E0-D035-4673-99E9-CC8CAD859256}" type="parTrans" cxnId="{5FADD48F-924E-4253-94E3-E38D6B67FB10}">
      <dgm:prSet/>
      <dgm:spPr/>
      <dgm:t>
        <a:bodyPr/>
        <a:lstStyle/>
        <a:p>
          <a:endParaRPr lang="en-GB"/>
        </a:p>
      </dgm:t>
    </dgm:pt>
    <dgm:pt modelId="{76E46692-53EF-486A-95D8-049CF474B4A8}" type="sibTrans" cxnId="{5FADD48F-924E-4253-94E3-E38D6B67FB10}">
      <dgm:prSet/>
      <dgm:spPr/>
      <dgm:t>
        <a:bodyPr/>
        <a:lstStyle/>
        <a:p>
          <a:endParaRPr lang="en-GB"/>
        </a:p>
      </dgm:t>
    </dgm:pt>
    <dgm:pt modelId="{F55D11F4-C8C8-4C8C-BF6D-42010E146A00}">
      <dgm:prSet phldrT="[Text]"/>
      <dgm:spPr/>
      <dgm:t>
        <a:bodyPr/>
        <a:lstStyle/>
        <a:p>
          <a:r>
            <a:rPr lang="en-GB" dirty="0" smtClean="0"/>
            <a:t>Gaps</a:t>
          </a:r>
          <a:endParaRPr lang="en-GB" dirty="0"/>
        </a:p>
      </dgm:t>
    </dgm:pt>
    <dgm:pt modelId="{DBB8A766-60DE-4DC4-8B72-6ED29A777A51}" type="parTrans" cxnId="{C7D4C1B5-3F8F-471F-B67B-68933617CB28}">
      <dgm:prSet/>
      <dgm:spPr/>
      <dgm:t>
        <a:bodyPr/>
        <a:lstStyle/>
        <a:p>
          <a:endParaRPr lang="en-GB"/>
        </a:p>
      </dgm:t>
    </dgm:pt>
    <dgm:pt modelId="{739AC077-B68D-4454-88D6-865BD41685D8}" type="sibTrans" cxnId="{C7D4C1B5-3F8F-471F-B67B-68933617CB28}">
      <dgm:prSet/>
      <dgm:spPr/>
      <dgm:t>
        <a:bodyPr/>
        <a:lstStyle/>
        <a:p>
          <a:endParaRPr lang="en-GB"/>
        </a:p>
      </dgm:t>
    </dgm:pt>
    <dgm:pt modelId="{C6961808-4923-40FF-BDF8-D080C2778C68}">
      <dgm:prSet phldrT="[Text]"/>
      <dgm:spPr/>
      <dgm:t>
        <a:bodyPr/>
        <a:lstStyle/>
        <a:p>
          <a:r>
            <a:rPr lang="en-GB" dirty="0" smtClean="0"/>
            <a:t>Re-test</a:t>
          </a:r>
          <a:endParaRPr lang="en-GB" dirty="0"/>
        </a:p>
      </dgm:t>
    </dgm:pt>
    <dgm:pt modelId="{E0986192-B2FB-414B-8E90-AC14431EE25E}" type="parTrans" cxnId="{0ED8B696-E33C-4A16-B393-F72143549AF8}">
      <dgm:prSet/>
      <dgm:spPr/>
      <dgm:t>
        <a:bodyPr/>
        <a:lstStyle/>
        <a:p>
          <a:endParaRPr lang="en-GB"/>
        </a:p>
      </dgm:t>
    </dgm:pt>
    <dgm:pt modelId="{FC148F14-7932-4CA8-9735-A70C6959314F}" type="sibTrans" cxnId="{0ED8B696-E33C-4A16-B393-F72143549AF8}">
      <dgm:prSet/>
      <dgm:spPr/>
      <dgm:t>
        <a:bodyPr/>
        <a:lstStyle/>
        <a:p>
          <a:endParaRPr lang="en-GB"/>
        </a:p>
      </dgm:t>
    </dgm:pt>
    <dgm:pt modelId="{CEC742D8-78B4-4493-A5AD-B45C1E6E9BF7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631777C4-37C2-45F5-BAC7-B076E1BF3947}" type="parTrans" cxnId="{DE602A1D-DD6F-4233-9530-866B205EA40E}">
      <dgm:prSet/>
      <dgm:spPr/>
      <dgm:t>
        <a:bodyPr/>
        <a:lstStyle/>
        <a:p>
          <a:endParaRPr lang="en-GB"/>
        </a:p>
      </dgm:t>
    </dgm:pt>
    <dgm:pt modelId="{F32A0FCC-1CF6-4F68-944C-8523FD073C24}" type="sibTrans" cxnId="{DE602A1D-DD6F-4233-9530-866B205EA40E}">
      <dgm:prSet/>
      <dgm:spPr/>
      <dgm:t>
        <a:bodyPr/>
        <a:lstStyle/>
        <a:p>
          <a:endParaRPr lang="en-GB"/>
        </a:p>
      </dgm:t>
    </dgm:pt>
    <dgm:pt modelId="{A8B44C8D-F1E1-4380-9BAA-0240B344EF11}" type="pres">
      <dgm:prSet presAssocID="{20393B97-69A9-4105-918B-23873A9A13E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47C6C8B-5164-468C-9E66-DCC7EB12ECC4}" type="pres">
      <dgm:prSet presAssocID="{D95C1DC7-8595-41F2-AE72-10BD895855D4}" presName="Accent1" presStyleCnt="0"/>
      <dgm:spPr/>
    </dgm:pt>
    <dgm:pt modelId="{36F3E273-74C6-4736-AA05-1E8DF4B06F88}" type="pres">
      <dgm:prSet presAssocID="{D95C1DC7-8595-41F2-AE72-10BD895855D4}" presName="Accent" presStyleLbl="node1" presStyleIdx="0" presStyleCnt="4"/>
      <dgm:spPr/>
    </dgm:pt>
    <dgm:pt modelId="{7F7BE104-4428-4CFE-AFCB-5C0918D95304}" type="pres">
      <dgm:prSet presAssocID="{D95C1DC7-8595-41F2-AE72-10BD895855D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16418F-C43D-4423-B0A6-9EC986D6843F}" type="pres">
      <dgm:prSet presAssocID="{CEC742D8-78B4-4493-A5AD-B45C1E6E9BF7}" presName="Accent2" presStyleCnt="0"/>
      <dgm:spPr/>
    </dgm:pt>
    <dgm:pt modelId="{7B398D57-07D4-4C3C-B1CA-7776CFC0684F}" type="pres">
      <dgm:prSet presAssocID="{CEC742D8-78B4-4493-A5AD-B45C1E6E9BF7}" presName="Accent" presStyleLbl="node1" presStyleIdx="1" presStyleCnt="4"/>
      <dgm:spPr/>
    </dgm:pt>
    <dgm:pt modelId="{0B947014-8ECB-4F1F-9866-C4AA16106D69}" type="pres">
      <dgm:prSet presAssocID="{CEC742D8-78B4-4493-A5AD-B45C1E6E9BF7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0F6D35-6B40-4BC2-8D27-E3D4F7B6AD99}" type="pres">
      <dgm:prSet presAssocID="{F55D11F4-C8C8-4C8C-BF6D-42010E146A00}" presName="Accent3" presStyleCnt="0"/>
      <dgm:spPr/>
    </dgm:pt>
    <dgm:pt modelId="{8C4E457B-857E-4CAB-8318-CB44D71C730D}" type="pres">
      <dgm:prSet presAssocID="{F55D11F4-C8C8-4C8C-BF6D-42010E146A00}" presName="Accent" presStyleLbl="node1" presStyleIdx="2" presStyleCnt="4"/>
      <dgm:spPr/>
    </dgm:pt>
    <dgm:pt modelId="{56AED153-8187-48B9-9D35-47098F3BB528}" type="pres">
      <dgm:prSet presAssocID="{F55D11F4-C8C8-4C8C-BF6D-42010E146A0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04CF6-1888-4727-9FCD-C0122C56F1BE}" type="pres">
      <dgm:prSet presAssocID="{C6961808-4923-40FF-BDF8-D080C2778C68}" presName="Accent4" presStyleCnt="0"/>
      <dgm:spPr/>
    </dgm:pt>
    <dgm:pt modelId="{BDEE7C58-2183-4852-A7D8-E953F6EB3BF7}" type="pres">
      <dgm:prSet presAssocID="{C6961808-4923-40FF-BDF8-D080C2778C68}" presName="Accent" presStyleLbl="node1" presStyleIdx="3" presStyleCnt="4"/>
      <dgm:spPr/>
    </dgm:pt>
    <dgm:pt modelId="{E8502968-5C1F-4344-8799-D8093C52D291}" type="pres">
      <dgm:prSet presAssocID="{C6961808-4923-40FF-BDF8-D080C2778C6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ADD48F-924E-4253-94E3-E38D6B67FB10}" srcId="{20393B97-69A9-4105-918B-23873A9A13ED}" destId="{D95C1DC7-8595-41F2-AE72-10BD895855D4}" srcOrd="0" destOrd="0" parTransId="{8F99A1E0-D035-4673-99E9-CC8CAD859256}" sibTransId="{76E46692-53EF-486A-95D8-049CF474B4A8}"/>
    <dgm:cxn modelId="{7297FFF4-D577-4FF5-93CF-C4F3F277D7A7}" type="presOf" srcId="{C6961808-4923-40FF-BDF8-D080C2778C68}" destId="{E8502968-5C1F-4344-8799-D8093C52D291}" srcOrd="0" destOrd="0" presId="urn:microsoft.com/office/officeart/2009/layout/CircleArrowProcess"/>
    <dgm:cxn modelId="{DE602A1D-DD6F-4233-9530-866B205EA40E}" srcId="{20393B97-69A9-4105-918B-23873A9A13ED}" destId="{CEC742D8-78B4-4493-A5AD-B45C1E6E9BF7}" srcOrd="1" destOrd="0" parTransId="{631777C4-37C2-45F5-BAC7-B076E1BF3947}" sibTransId="{F32A0FCC-1CF6-4F68-944C-8523FD073C24}"/>
    <dgm:cxn modelId="{0ED8B696-E33C-4A16-B393-F72143549AF8}" srcId="{20393B97-69A9-4105-918B-23873A9A13ED}" destId="{C6961808-4923-40FF-BDF8-D080C2778C68}" srcOrd="3" destOrd="0" parTransId="{E0986192-B2FB-414B-8E90-AC14431EE25E}" sibTransId="{FC148F14-7932-4CA8-9735-A70C6959314F}"/>
    <dgm:cxn modelId="{37E88326-2CB7-4A10-9F3F-24233BB2142F}" type="presOf" srcId="{D95C1DC7-8595-41F2-AE72-10BD895855D4}" destId="{7F7BE104-4428-4CFE-AFCB-5C0918D95304}" srcOrd="0" destOrd="0" presId="urn:microsoft.com/office/officeart/2009/layout/CircleArrowProcess"/>
    <dgm:cxn modelId="{0B25B6C1-EB9F-401E-8A6C-B1E21F48CBF8}" type="presOf" srcId="{CEC742D8-78B4-4493-A5AD-B45C1E6E9BF7}" destId="{0B947014-8ECB-4F1F-9866-C4AA16106D69}" srcOrd="0" destOrd="0" presId="urn:microsoft.com/office/officeart/2009/layout/CircleArrowProcess"/>
    <dgm:cxn modelId="{0CD65DCD-C207-454D-A085-27E5C04F0818}" type="presOf" srcId="{F55D11F4-C8C8-4C8C-BF6D-42010E146A00}" destId="{56AED153-8187-48B9-9D35-47098F3BB528}" srcOrd="0" destOrd="0" presId="urn:microsoft.com/office/officeart/2009/layout/CircleArrowProcess"/>
    <dgm:cxn modelId="{4C8C207E-80B0-4F45-B0E9-76504CB1AAC9}" type="presOf" srcId="{20393B97-69A9-4105-918B-23873A9A13ED}" destId="{A8B44C8D-F1E1-4380-9BAA-0240B344EF11}" srcOrd="0" destOrd="0" presId="urn:microsoft.com/office/officeart/2009/layout/CircleArrowProcess"/>
    <dgm:cxn modelId="{C7D4C1B5-3F8F-471F-B67B-68933617CB28}" srcId="{20393B97-69A9-4105-918B-23873A9A13ED}" destId="{F55D11F4-C8C8-4C8C-BF6D-42010E146A00}" srcOrd="2" destOrd="0" parTransId="{DBB8A766-60DE-4DC4-8B72-6ED29A777A51}" sibTransId="{739AC077-B68D-4454-88D6-865BD41685D8}"/>
    <dgm:cxn modelId="{8437F7F8-4CC9-40A2-9F10-86FCB2A5919E}" type="presParOf" srcId="{A8B44C8D-F1E1-4380-9BAA-0240B344EF11}" destId="{647C6C8B-5164-468C-9E66-DCC7EB12ECC4}" srcOrd="0" destOrd="0" presId="urn:microsoft.com/office/officeart/2009/layout/CircleArrowProcess"/>
    <dgm:cxn modelId="{1C23AA9B-C0A2-4846-B6CF-2E05CF3714E1}" type="presParOf" srcId="{647C6C8B-5164-468C-9E66-DCC7EB12ECC4}" destId="{36F3E273-74C6-4736-AA05-1E8DF4B06F88}" srcOrd="0" destOrd="0" presId="urn:microsoft.com/office/officeart/2009/layout/CircleArrowProcess"/>
    <dgm:cxn modelId="{D695B52A-FC25-4551-9ECB-344F9330A2A6}" type="presParOf" srcId="{A8B44C8D-F1E1-4380-9BAA-0240B344EF11}" destId="{7F7BE104-4428-4CFE-AFCB-5C0918D95304}" srcOrd="1" destOrd="0" presId="urn:microsoft.com/office/officeart/2009/layout/CircleArrowProcess"/>
    <dgm:cxn modelId="{2D91D5D7-7E99-4667-B5A7-D29A3314DAC9}" type="presParOf" srcId="{A8B44C8D-F1E1-4380-9BAA-0240B344EF11}" destId="{C216418F-C43D-4423-B0A6-9EC986D6843F}" srcOrd="2" destOrd="0" presId="urn:microsoft.com/office/officeart/2009/layout/CircleArrowProcess"/>
    <dgm:cxn modelId="{17052D1C-3701-4FCA-9142-80A107E75FAC}" type="presParOf" srcId="{C216418F-C43D-4423-B0A6-9EC986D6843F}" destId="{7B398D57-07D4-4C3C-B1CA-7776CFC0684F}" srcOrd="0" destOrd="0" presId="urn:microsoft.com/office/officeart/2009/layout/CircleArrowProcess"/>
    <dgm:cxn modelId="{76BD35ED-6755-4F75-BD44-00E36B3B1521}" type="presParOf" srcId="{A8B44C8D-F1E1-4380-9BAA-0240B344EF11}" destId="{0B947014-8ECB-4F1F-9866-C4AA16106D69}" srcOrd="3" destOrd="0" presId="urn:microsoft.com/office/officeart/2009/layout/CircleArrowProcess"/>
    <dgm:cxn modelId="{F3A61083-BCDC-4BDB-9898-3117FD203BA1}" type="presParOf" srcId="{A8B44C8D-F1E1-4380-9BAA-0240B344EF11}" destId="{870F6D35-6B40-4BC2-8D27-E3D4F7B6AD99}" srcOrd="4" destOrd="0" presId="urn:microsoft.com/office/officeart/2009/layout/CircleArrowProcess"/>
    <dgm:cxn modelId="{729DA758-BC83-443A-AFA2-4829A1006A47}" type="presParOf" srcId="{870F6D35-6B40-4BC2-8D27-E3D4F7B6AD99}" destId="{8C4E457B-857E-4CAB-8318-CB44D71C730D}" srcOrd="0" destOrd="0" presId="urn:microsoft.com/office/officeart/2009/layout/CircleArrowProcess"/>
    <dgm:cxn modelId="{5D3BFC1E-45BD-4513-B973-DDAC32834376}" type="presParOf" srcId="{A8B44C8D-F1E1-4380-9BAA-0240B344EF11}" destId="{56AED153-8187-48B9-9D35-47098F3BB528}" srcOrd="5" destOrd="0" presId="urn:microsoft.com/office/officeart/2009/layout/CircleArrowProcess"/>
    <dgm:cxn modelId="{649BAB02-81B1-4FBD-85B2-BA731D7C5BD8}" type="presParOf" srcId="{A8B44C8D-F1E1-4380-9BAA-0240B344EF11}" destId="{99304CF6-1888-4727-9FCD-C0122C56F1BE}" srcOrd="6" destOrd="0" presId="urn:microsoft.com/office/officeart/2009/layout/CircleArrowProcess"/>
    <dgm:cxn modelId="{3666C4F3-B22E-4C75-941C-5E582A707FCB}" type="presParOf" srcId="{99304CF6-1888-4727-9FCD-C0122C56F1BE}" destId="{BDEE7C58-2183-4852-A7D8-E953F6EB3BF7}" srcOrd="0" destOrd="0" presId="urn:microsoft.com/office/officeart/2009/layout/CircleArrowProcess"/>
    <dgm:cxn modelId="{5B8093CC-08FF-446B-822B-2025C3923036}" type="presParOf" srcId="{A8B44C8D-F1E1-4380-9BAA-0240B344EF11}" destId="{E8502968-5C1F-4344-8799-D8093C52D29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3198B-57D5-4A68-8D62-BBED6158923F}">
      <dsp:nvSpPr>
        <dsp:cNvPr id="0" name=""/>
        <dsp:cNvSpPr/>
      </dsp:nvSpPr>
      <dsp:spPr>
        <a:xfrm>
          <a:off x="3352799" y="0"/>
          <a:ext cx="3352799" cy="1212617"/>
        </a:xfrm>
        <a:prstGeom prst="trapezoid">
          <a:avLst>
            <a:gd name="adj" fmla="val 1382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Application</a:t>
          </a:r>
          <a:endParaRPr lang="en-GB" sz="5500" kern="1200" dirty="0"/>
        </a:p>
      </dsp:txBody>
      <dsp:txXfrm>
        <a:off x="3352799" y="0"/>
        <a:ext cx="3352799" cy="1212617"/>
      </dsp:txXfrm>
    </dsp:sp>
    <dsp:sp modelId="{F870E202-9688-43A6-9522-497E2CA8255A}">
      <dsp:nvSpPr>
        <dsp:cNvPr id="0" name=""/>
        <dsp:cNvSpPr/>
      </dsp:nvSpPr>
      <dsp:spPr>
        <a:xfrm>
          <a:off x="1676400" y="1212617"/>
          <a:ext cx="6705599" cy="1212617"/>
        </a:xfrm>
        <a:prstGeom prst="trapezoid">
          <a:avLst>
            <a:gd name="adj" fmla="val 1382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Understanding</a:t>
          </a:r>
          <a:endParaRPr lang="en-GB" sz="5500" kern="1200" dirty="0"/>
        </a:p>
      </dsp:txBody>
      <dsp:txXfrm>
        <a:off x="2849879" y="1212617"/>
        <a:ext cx="4358640" cy="1212617"/>
      </dsp:txXfrm>
    </dsp:sp>
    <dsp:sp modelId="{858E474B-30F3-453A-AA07-8383CC1FD353}">
      <dsp:nvSpPr>
        <dsp:cNvPr id="0" name=""/>
        <dsp:cNvSpPr/>
      </dsp:nvSpPr>
      <dsp:spPr>
        <a:xfrm>
          <a:off x="0" y="2425234"/>
          <a:ext cx="10058399" cy="1212617"/>
        </a:xfrm>
        <a:prstGeom prst="trapezoid">
          <a:avLst>
            <a:gd name="adj" fmla="val 1382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Memory / Knowledge</a:t>
          </a:r>
          <a:endParaRPr lang="en-GB" sz="5500" kern="1200" dirty="0"/>
        </a:p>
      </dsp:txBody>
      <dsp:txXfrm>
        <a:off x="1760220" y="2425234"/>
        <a:ext cx="6537959" cy="1212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3198B-57D5-4A68-8D62-BBED6158923F}">
      <dsp:nvSpPr>
        <dsp:cNvPr id="0" name=""/>
        <dsp:cNvSpPr/>
      </dsp:nvSpPr>
      <dsp:spPr>
        <a:xfrm>
          <a:off x="1389993" y="0"/>
          <a:ext cx="1389993" cy="772160"/>
        </a:xfrm>
        <a:prstGeom prst="trapezoid">
          <a:avLst>
            <a:gd name="adj" fmla="val 900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Application</a:t>
          </a:r>
          <a:endParaRPr lang="en-GB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389993" y="0"/>
        <a:ext cx="1389993" cy="772160"/>
      </dsp:txXfrm>
    </dsp:sp>
    <dsp:sp modelId="{F870E202-9688-43A6-9522-497E2CA8255A}">
      <dsp:nvSpPr>
        <dsp:cNvPr id="0" name=""/>
        <dsp:cNvSpPr/>
      </dsp:nvSpPr>
      <dsp:spPr>
        <a:xfrm>
          <a:off x="694996" y="772160"/>
          <a:ext cx="2779987" cy="772160"/>
        </a:xfrm>
        <a:prstGeom prst="trapezoid">
          <a:avLst>
            <a:gd name="adj" fmla="val 900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Understanding</a:t>
          </a:r>
          <a:endParaRPr lang="en-GB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81494" y="772160"/>
        <a:ext cx="1806991" cy="772160"/>
      </dsp:txXfrm>
    </dsp:sp>
    <dsp:sp modelId="{858E474B-30F3-453A-AA07-8383CC1FD353}">
      <dsp:nvSpPr>
        <dsp:cNvPr id="0" name=""/>
        <dsp:cNvSpPr/>
      </dsp:nvSpPr>
      <dsp:spPr>
        <a:xfrm>
          <a:off x="0" y="1544320"/>
          <a:ext cx="4169981" cy="772160"/>
        </a:xfrm>
        <a:prstGeom prst="trapezoid">
          <a:avLst>
            <a:gd name="adj" fmla="val 90007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bg1"/>
              </a:solidFill>
            </a:rPr>
            <a:t>Memory</a:t>
          </a:r>
          <a:r>
            <a:rPr lang="en-GB" sz="2200" kern="1200" dirty="0" smtClean="0">
              <a:solidFill>
                <a:schemeClr val="bg1"/>
              </a:solidFill>
            </a:rPr>
            <a:t> / Knowledge</a:t>
          </a:r>
          <a:endParaRPr lang="en-GB" sz="2200" kern="1200" dirty="0">
            <a:solidFill>
              <a:schemeClr val="bg1"/>
            </a:solidFill>
          </a:endParaRPr>
        </a:p>
      </dsp:txBody>
      <dsp:txXfrm>
        <a:off x="729746" y="1544320"/>
        <a:ext cx="2710487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B1AF-21B6-4B7C-A22A-1B54DBADA719}">
      <dsp:nvSpPr>
        <dsp:cNvPr id="0" name=""/>
        <dsp:cNvSpPr/>
      </dsp:nvSpPr>
      <dsp:spPr>
        <a:xfrm>
          <a:off x="1328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Test</a:t>
          </a:r>
          <a:endParaRPr lang="en-GB" sz="1800" kern="1200" dirty="0"/>
        </a:p>
      </dsp:txBody>
      <dsp:txXfrm>
        <a:off x="1328" y="815599"/>
        <a:ext cx="1669286" cy="518400"/>
      </dsp:txXfrm>
    </dsp:sp>
    <dsp:sp modelId="{0F2225E3-F86A-4ED6-AEED-0ED6F3896A4E}">
      <dsp:nvSpPr>
        <dsp:cNvPr id="0" name=""/>
        <dsp:cNvSpPr/>
      </dsp:nvSpPr>
      <dsp:spPr>
        <a:xfrm>
          <a:off x="343230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1" kern="1200" dirty="0" smtClean="0"/>
            <a:t>Before reading</a:t>
          </a:r>
          <a:r>
            <a:rPr lang="en-GB" sz="1800" b="0" i="0" kern="1200" dirty="0" smtClean="0"/>
            <a:t>, test yourself on the content</a:t>
          </a:r>
          <a:endParaRPr lang="en-GB" sz="1800" b="0" i="1" kern="1200" dirty="0"/>
        </a:p>
      </dsp:txBody>
      <dsp:txXfrm>
        <a:off x="392122" y="1382892"/>
        <a:ext cx="1571502" cy="1775341"/>
      </dsp:txXfrm>
    </dsp:sp>
    <dsp:sp modelId="{871F3E59-7C71-4861-8BDF-3E5FE505DB03}">
      <dsp:nvSpPr>
        <dsp:cNvPr id="0" name=""/>
        <dsp:cNvSpPr/>
      </dsp:nvSpPr>
      <dsp:spPr>
        <a:xfrm>
          <a:off x="1923672" y="866997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923672" y="950118"/>
        <a:ext cx="411801" cy="249362"/>
      </dsp:txXfrm>
    </dsp:sp>
    <dsp:sp modelId="{0CED98D4-EB06-4EE3-82B9-17FD522197E7}">
      <dsp:nvSpPr>
        <dsp:cNvPr id="0" name=""/>
        <dsp:cNvSpPr/>
      </dsp:nvSpPr>
      <dsp:spPr>
        <a:xfrm>
          <a:off x="2682846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Check</a:t>
          </a:r>
          <a:endParaRPr lang="en-GB" sz="1800" kern="1200" dirty="0"/>
        </a:p>
      </dsp:txBody>
      <dsp:txXfrm>
        <a:off x="2682846" y="815599"/>
        <a:ext cx="1669286" cy="518400"/>
      </dsp:txXfrm>
    </dsp:sp>
    <dsp:sp modelId="{573F3482-722A-4077-983D-69455DE27B57}">
      <dsp:nvSpPr>
        <dsp:cNvPr id="0" name=""/>
        <dsp:cNvSpPr/>
      </dsp:nvSpPr>
      <dsp:spPr>
        <a:xfrm>
          <a:off x="3024748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Check your answers against your notes</a:t>
          </a:r>
          <a:endParaRPr lang="en-GB" sz="1800" kern="1200" dirty="0"/>
        </a:p>
      </dsp:txBody>
      <dsp:txXfrm>
        <a:off x="3073640" y="1382892"/>
        <a:ext cx="1571502" cy="1775341"/>
      </dsp:txXfrm>
    </dsp:sp>
    <dsp:sp modelId="{87A2C37C-DA0E-4445-8545-E69FAA66C2A2}">
      <dsp:nvSpPr>
        <dsp:cNvPr id="0" name=""/>
        <dsp:cNvSpPr/>
      </dsp:nvSpPr>
      <dsp:spPr>
        <a:xfrm>
          <a:off x="4605191" y="866997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605191" y="950118"/>
        <a:ext cx="411801" cy="249362"/>
      </dsp:txXfrm>
    </dsp:sp>
    <dsp:sp modelId="{66403E78-B41B-4F9F-BA7A-435ADB30EC91}">
      <dsp:nvSpPr>
        <dsp:cNvPr id="0" name=""/>
        <dsp:cNvSpPr/>
      </dsp:nvSpPr>
      <dsp:spPr>
        <a:xfrm>
          <a:off x="5364364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Gaps</a:t>
          </a:r>
          <a:endParaRPr lang="en-GB" sz="1800" kern="1200" dirty="0"/>
        </a:p>
      </dsp:txBody>
      <dsp:txXfrm>
        <a:off x="5364364" y="815599"/>
        <a:ext cx="1669286" cy="518400"/>
      </dsp:txXfrm>
    </dsp:sp>
    <dsp:sp modelId="{51D7C291-49B0-4509-8E3A-4CEA62CA21A1}">
      <dsp:nvSpPr>
        <dsp:cNvPr id="0" name=""/>
        <dsp:cNvSpPr/>
      </dsp:nvSpPr>
      <dsp:spPr>
        <a:xfrm>
          <a:off x="5706266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Record any gaps in knowledge and re-read this information</a:t>
          </a:r>
          <a:endParaRPr lang="en-GB" sz="1800" kern="1200" dirty="0"/>
        </a:p>
      </dsp:txBody>
      <dsp:txXfrm>
        <a:off x="5755158" y="1382892"/>
        <a:ext cx="1571502" cy="1775341"/>
      </dsp:txXfrm>
    </dsp:sp>
    <dsp:sp modelId="{F20E2896-BC47-471E-86F6-D8BFA88233FF}">
      <dsp:nvSpPr>
        <dsp:cNvPr id="0" name=""/>
        <dsp:cNvSpPr/>
      </dsp:nvSpPr>
      <dsp:spPr>
        <a:xfrm>
          <a:off x="7286709" y="866997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7286709" y="950118"/>
        <a:ext cx="411801" cy="249362"/>
      </dsp:txXfrm>
    </dsp:sp>
    <dsp:sp modelId="{F62D7AE4-49CE-4CCF-BB91-B82F2F3F7BBA}">
      <dsp:nvSpPr>
        <dsp:cNvPr id="0" name=""/>
        <dsp:cNvSpPr/>
      </dsp:nvSpPr>
      <dsp:spPr>
        <a:xfrm>
          <a:off x="8045882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Re-test</a:t>
          </a:r>
          <a:endParaRPr lang="en-GB" sz="1800" kern="1200" dirty="0"/>
        </a:p>
      </dsp:txBody>
      <dsp:txXfrm>
        <a:off x="8045882" y="815599"/>
        <a:ext cx="1669286" cy="518400"/>
      </dsp:txXfrm>
    </dsp:sp>
    <dsp:sp modelId="{0AF31A41-7E89-4A28-8CE3-02402909BD2E}">
      <dsp:nvSpPr>
        <dsp:cNvPr id="0" name=""/>
        <dsp:cNvSpPr/>
      </dsp:nvSpPr>
      <dsp:spPr>
        <a:xfrm>
          <a:off x="8387784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i="1" kern="1200" dirty="0" smtClean="0"/>
            <a:t>After allowing time to pass</a:t>
          </a:r>
          <a:r>
            <a:rPr lang="en-GB" sz="1800" kern="1200" dirty="0" smtClean="0"/>
            <a:t>, retest.</a:t>
          </a:r>
          <a:endParaRPr lang="en-GB" sz="1800" kern="1200" dirty="0"/>
        </a:p>
      </dsp:txBody>
      <dsp:txXfrm>
        <a:off x="8436676" y="1382892"/>
        <a:ext cx="1571502" cy="1775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B1AF-21B6-4B7C-A22A-1B54DBADA719}">
      <dsp:nvSpPr>
        <dsp:cNvPr id="0" name=""/>
        <dsp:cNvSpPr/>
      </dsp:nvSpPr>
      <dsp:spPr>
        <a:xfrm>
          <a:off x="1328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Test</a:t>
          </a:r>
          <a:endParaRPr lang="en-GB" sz="1900" kern="1200" dirty="0"/>
        </a:p>
      </dsp:txBody>
      <dsp:txXfrm>
        <a:off x="1328" y="616276"/>
        <a:ext cx="1669286" cy="547200"/>
      </dsp:txXfrm>
    </dsp:sp>
    <dsp:sp modelId="{0F2225E3-F86A-4ED6-AEED-0ED6F3896A4E}">
      <dsp:nvSpPr>
        <dsp:cNvPr id="0" name=""/>
        <dsp:cNvSpPr/>
      </dsp:nvSpPr>
      <dsp:spPr>
        <a:xfrm>
          <a:off x="343230" y="1163476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0" i="1" kern="1200" dirty="0" smtClean="0"/>
            <a:t>DO</a:t>
          </a:r>
          <a:r>
            <a:rPr lang="en-GB" sz="1900" b="0" i="1" kern="1200" baseline="0" dirty="0" smtClean="0"/>
            <a:t> A PAST PAPER OR PAST QUESTION</a:t>
          </a:r>
          <a:endParaRPr lang="en-GB" sz="1900" b="0" i="1" kern="1200" dirty="0"/>
        </a:p>
      </dsp:txBody>
      <dsp:txXfrm>
        <a:off x="392122" y="1212368"/>
        <a:ext cx="1571502" cy="2145188"/>
      </dsp:txXfrm>
    </dsp:sp>
    <dsp:sp modelId="{871F3E59-7C71-4861-8BDF-3E5FE505DB03}">
      <dsp:nvSpPr>
        <dsp:cNvPr id="0" name=""/>
        <dsp:cNvSpPr/>
      </dsp:nvSpPr>
      <dsp:spPr>
        <a:xfrm>
          <a:off x="1923672" y="682074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1923672" y="765195"/>
        <a:ext cx="411801" cy="249362"/>
      </dsp:txXfrm>
    </dsp:sp>
    <dsp:sp modelId="{0CED98D4-EB06-4EE3-82B9-17FD522197E7}">
      <dsp:nvSpPr>
        <dsp:cNvPr id="0" name=""/>
        <dsp:cNvSpPr/>
      </dsp:nvSpPr>
      <dsp:spPr>
        <a:xfrm>
          <a:off x="2682846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Check</a:t>
          </a:r>
          <a:endParaRPr lang="en-GB" sz="1900" kern="1200" dirty="0"/>
        </a:p>
      </dsp:txBody>
      <dsp:txXfrm>
        <a:off x="2682846" y="616276"/>
        <a:ext cx="1669286" cy="547200"/>
      </dsp:txXfrm>
    </dsp:sp>
    <dsp:sp modelId="{573F3482-722A-4077-983D-69455DE27B57}">
      <dsp:nvSpPr>
        <dsp:cNvPr id="0" name=""/>
        <dsp:cNvSpPr/>
      </dsp:nvSpPr>
      <dsp:spPr>
        <a:xfrm>
          <a:off x="3024748" y="1163476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WHAT</a:t>
          </a:r>
          <a:r>
            <a:rPr lang="en-GB" sz="1900" kern="1200" baseline="0" dirty="0" smtClean="0"/>
            <a:t> DID YOU GET WRONG?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WHAT DID YOU MISS?</a:t>
          </a:r>
          <a:endParaRPr lang="en-GB" sz="1900" kern="1200" dirty="0"/>
        </a:p>
      </dsp:txBody>
      <dsp:txXfrm>
        <a:off x="3073640" y="1212368"/>
        <a:ext cx="1571502" cy="2145188"/>
      </dsp:txXfrm>
    </dsp:sp>
    <dsp:sp modelId="{87A2C37C-DA0E-4445-8545-E69FAA66C2A2}">
      <dsp:nvSpPr>
        <dsp:cNvPr id="0" name=""/>
        <dsp:cNvSpPr/>
      </dsp:nvSpPr>
      <dsp:spPr>
        <a:xfrm>
          <a:off x="4605191" y="682074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605191" y="765195"/>
        <a:ext cx="411801" cy="249362"/>
      </dsp:txXfrm>
    </dsp:sp>
    <dsp:sp modelId="{66403E78-B41B-4F9F-BA7A-435ADB30EC91}">
      <dsp:nvSpPr>
        <dsp:cNvPr id="0" name=""/>
        <dsp:cNvSpPr/>
      </dsp:nvSpPr>
      <dsp:spPr>
        <a:xfrm>
          <a:off x="5364364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Gaps</a:t>
          </a:r>
          <a:endParaRPr lang="en-GB" sz="1900" kern="1200" dirty="0"/>
        </a:p>
      </dsp:txBody>
      <dsp:txXfrm>
        <a:off x="5364364" y="616276"/>
        <a:ext cx="1669286" cy="547200"/>
      </dsp:txXfrm>
    </dsp:sp>
    <dsp:sp modelId="{51D7C291-49B0-4509-8E3A-4CEA62CA21A1}">
      <dsp:nvSpPr>
        <dsp:cNvPr id="0" name=""/>
        <dsp:cNvSpPr/>
      </dsp:nvSpPr>
      <dsp:spPr>
        <a:xfrm>
          <a:off x="5689790" y="1193621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GO</a:t>
          </a:r>
          <a:r>
            <a:rPr lang="en-GB" sz="1900" kern="1200" baseline="0" dirty="0" smtClean="0"/>
            <a:t> BACK AND REVISE THE BITS YOU MISSED OR GOT WRONG</a:t>
          </a:r>
          <a:endParaRPr lang="en-GB" sz="1900" kern="1200" dirty="0"/>
        </a:p>
      </dsp:txBody>
      <dsp:txXfrm>
        <a:off x="5738682" y="1242513"/>
        <a:ext cx="1571502" cy="2145188"/>
      </dsp:txXfrm>
    </dsp:sp>
    <dsp:sp modelId="{F20E2896-BC47-471E-86F6-D8BFA88233FF}">
      <dsp:nvSpPr>
        <dsp:cNvPr id="0" name=""/>
        <dsp:cNvSpPr/>
      </dsp:nvSpPr>
      <dsp:spPr>
        <a:xfrm>
          <a:off x="7286709" y="682074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7286709" y="765195"/>
        <a:ext cx="411801" cy="249362"/>
      </dsp:txXfrm>
    </dsp:sp>
    <dsp:sp modelId="{F62D7AE4-49CE-4CCF-BB91-B82F2F3F7BBA}">
      <dsp:nvSpPr>
        <dsp:cNvPr id="0" name=""/>
        <dsp:cNvSpPr/>
      </dsp:nvSpPr>
      <dsp:spPr>
        <a:xfrm>
          <a:off x="8045882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Re-test</a:t>
          </a:r>
          <a:endParaRPr lang="en-GB" sz="1900" kern="1200" dirty="0"/>
        </a:p>
      </dsp:txBody>
      <dsp:txXfrm>
        <a:off x="8045882" y="616276"/>
        <a:ext cx="1669286" cy="547200"/>
      </dsp:txXfrm>
    </dsp:sp>
    <dsp:sp modelId="{0AF31A41-7E89-4A28-8CE3-02402909BD2E}">
      <dsp:nvSpPr>
        <dsp:cNvPr id="0" name=""/>
        <dsp:cNvSpPr/>
      </dsp:nvSpPr>
      <dsp:spPr>
        <a:xfrm>
          <a:off x="8387784" y="1163476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SIT THE SAME OR ANOTHER PAPER </a:t>
          </a:r>
          <a:endParaRPr lang="en-GB" sz="1900" kern="1200" dirty="0"/>
        </a:p>
      </dsp:txBody>
      <dsp:txXfrm>
        <a:off x="8436676" y="1212368"/>
        <a:ext cx="1571502" cy="214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3E273-74C6-4736-AA05-1E8DF4B06F88}">
      <dsp:nvSpPr>
        <dsp:cNvPr id="0" name=""/>
        <dsp:cNvSpPr/>
      </dsp:nvSpPr>
      <dsp:spPr>
        <a:xfrm>
          <a:off x="719913" y="356349"/>
          <a:ext cx="1248083" cy="12482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BE104-4428-4CFE-AFCB-5C0918D95304}">
      <dsp:nvSpPr>
        <dsp:cNvPr id="0" name=""/>
        <dsp:cNvSpPr/>
      </dsp:nvSpPr>
      <dsp:spPr>
        <a:xfrm>
          <a:off x="995470" y="808168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Test</a:t>
          </a:r>
          <a:endParaRPr lang="en-GB" sz="1800" kern="1200" dirty="0"/>
        </a:p>
      </dsp:txBody>
      <dsp:txXfrm>
        <a:off x="995470" y="808168"/>
        <a:ext cx="696501" cy="348214"/>
      </dsp:txXfrm>
    </dsp:sp>
    <dsp:sp modelId="{7B398D57-07D4-4C3C-B1CA-7776CFC0684F}">
      <dsp:nvSpPr>
        <dsp:cNvPr id="0" name=""/>
        <dsp:cNvSpPr/>
      </dsp:nvSpPr>
      <dsp:spPr>
        <a:xfrm>
          <a:off x="373184" y="1073632"/>
          <a:ext cx="1248083" cy="12482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47014-8ECB-4F1F-9866-C4AA16106D69}">
      <dsp:nvSpPr>
        <dsp:cNvPr id="0" name=""/>
        <dsp:cNvSpPr/>
      </dsp:nvSpPr>
      <dsp:spPr>
        <a:xfrm>
          <a:off x="647336" y="1526774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Check</a:t>
          </a:r>
          <a:endParaRPr lang="en-GB" sz="1800" kern="1200" dirty="0"/>
        </a:p>
      </dsp:txBody>
      <dsp:txXfrm>
        <a:off x="647336" y="1526774"/>
        <a:ext cx="696501" cy="348214"/>
      </dsp:txXfrm>
    </dsp:sp>
    <dsp:sp modelId="{8C4E457B-857E-4CAB-8318-CB44D71C730D}">
      <dsp:nvSpPr>
        <dsp:cNvPr id="0" name=""/>
        <dsp:cNvSpPr/>
      </dsp:nvSpPr>
      <dsp:spPr>
        <a:xfrm>
          <a:off x="719913" y="1793562"/>
          <a:ext cx="1248083" cy="124821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ED153-8187-48B9-9D35-47098F3BB528}">
      <dsp:nvSpPr>
        <dsp:cNvPr id="0" name=""/>
        <dsp:cNvSpPr/>
      </dsp:nvSpPr>
      <dsp:spPr>
        <a:xfrm>
          <a:off x="995470" y="2245381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Gaps</a:t>
          </a:r>
          <a:endParaRPr lang="en-GB" sz="1800" kern="1200" dirty="0"/>
        </a:p>
      </dsp:txBody>
      <dsp:txXfrm>
        <a:off x="995470" y="2245381"/>
        <a:ext cx="696501" cy="348214"/>
      </dsp:txXfrm>
    </dsp:sp>
    <dsp:sp modelId="{BDEE7C58-2183-4852-A7D8-E953F6EB3BF7}">
      <dsp:nvSpPr>
        <dsp:cNvPr id="0" name=""/>
        <dsp:cNvSpPr/>
      </dsp:nvSpPr>
      <dsp:spPr>
        <a:xfrm>
          <a:off x="462149" y="2593595"/>
          <a:ext cx="1072260" cy="10727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02968-5C1F-4344-8799-D8093C52D291}">
      <dsp:nvSpPr>
        <dsp:cNvPr id="0" name=""/>
        <dsp:cNvSpPr/>
      </dsp:nvSpPr>
      <dsp:spPr>
        <a:xfrm>
          <a:off x="647336" y="2963987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Re-test</a:t>
          </a:r>
          <a:endParaRPr lang="en-GB" sz="1800" kern="1200" dirty="0"/>
        </a:p>
      </dsp:txBody>
      <dsp:txXfrm>
        <a:off x="647336" y="2963987"/>
        <a:ext cx="696501" cy="34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4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7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5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0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7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7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6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3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093A-0B78-453B-811C-8A9A8CA8F9C2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4BB0-AAEE-4F6F-9FB4-841211DEF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Skills – Session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works and why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conclusion…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If we are not able to remember and understand the things we are most familiar with, how poor might our understanding be of less familiar topics?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467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908" y="793493"/>
            <a:ext cx="10515600" cy="1325563"/>
          </a:xfrm>
        </p:spPr>
        <p:txBody>
          <a:bodyPr/>
          <a:lstStyle/>
          <a:p>
            <a:r>
              <a:rPr lang="en-GB" dirty="0" smtClean="0"/>
              <a:t>“The Illusion of Knowing”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28" y="1825625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4400" b="1" dirty="0" smtClean="0"/>
              <a:t>Familiarity  </a:t>
            </a:r>
            <a:r>
              <a:rPr lang="en-GB" sz="3600" b="1" u="sng" dirty="0" smtClean="0">
                <a:latin typeface="Gill Sans MT" panose="020B0502020104020203" pitchFamily="34" charset="0"/>
              </a:rPr>
              <a:t>IS NOT</a:t>
            </a:r>
            <a:r>
              <a:rPr lang="en-GB" sz="3600" b="1" dirty="0" smtClean="0">
                <a:latin typeface="Gill Sans MT" panose="020B0502020104020203" pitchFamily="34" charset="0"/>
              </a:rPr>
              <a:t>  </a:t>
            </a:r>
            <a:r>
              <a:rPr lang="en-GB" sz="4400" b="1" dirty="0" smtClean="0">
                <a:latin typeface="Gill Sans MT" panose="020B0502020104020203" pitchFamily="34" charset="0"/>
              </a:rPr>
              <a:t>Understanding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revision </a:t>
            </a:r>
            <a:r>
              <a:rPr lang="en-GB" b="1" dirty="0" smtClean="0"/>
              <a:t>must</a:t>
            </a:r>
            <a:r>
              <a:rPr lang="en-GB" dirty="0" smtClean="0"/>
              <a:t> involve: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2231136"/>
          <a:ext cx="10058400" cy="363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5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Shopping list 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Dog biscuits</a:t>
            </a:r>
          </a:p>
          <a:p>
            <a:r>
              <a:rPr lang="en-GB" dirty="0" smtClean="0"/>
              <a:t>Stapler</a:t>
            </a:r>
          </a:p>
          <a:p>
            <a:r>
              <a:rPr lang="en-GB" dirty="0" smtClean="0"/>
              <a:t>Dog chews</a:t>
            </a:r>
          </a:p>
          <a:p>
            <a:r>
              <a:rPr lang="en-GB" dirty="0" smtClean="0"/>
              <a:t>Bananas</a:t>
            </a:r>
          </a:p>
          <a:p>
            <a:r>
              <a:rPr lang="en-GB" dirty="0" smtClean="0"/>
              <a:t>Beans </a:t>
            </a:r>
          </a:p>
          <a:p>
            <a:r>
              <a:rPr lang="en-GB" dirty="0" smtClean="0"/>
              <a:t>Book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Scarf </a:t>
            </a:r>
          </a:p>
          <a:p>
            <a:r>
              <a:rPr lang="en-GB" dirty="0" smtClean="0"/>
              <a:t>Pear drops</a:t>
            </a:r>
          </a:p>
          <a:p>
            <a:r>
              <a:rPr lang="en-GB" dirty="0" smtClean="0"/>
              <a:t>Dairy Milk</a:t>
            </a:r>
          </a:p>
          <a:p>
            <a:r>
              <a:rPr lang="en-GB" dirty="0" smtClean="0"/>
              <a:t>Lawn Mower</a:t>
            </a:r>
          </a:p>
          <a:p>
            <a:r>
              <a:rPr lang="en-GB" dirty="0" smtClean="0"/>
              <a:t>Poster </a:t>
            </a:r>
          </a:p>
          <a:p>
            <a:r>
              <a:rPr lang="en-GB" dirty="0" smtClean="0"/>
              <a:t>Alarm Clock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Memory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Short term memory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Severely limited </a:t>
            </a:r>
            <a:r>
              <a:rPr lang="en-GB" dirty="0"/>
              <a:t> </a:t>
            </a:r>
            <a:r>
              <a:rPr lang="en-GB" dirty="0" smtClean="0"/>
              <a:t>- 7 ish items</a:t>
            </a:r>
          </a:p>
          <a:p>
            <a:r>
              <a:rPr lang="en-GB" dirty="0" smtClean="0"/>
              <a:t>Storage is </a:t>
            </a:r>
            <a:r>
              <a:rPr lang="en-GB" b="1" u="sng" dirty="0" smtClean="0">
                <a:solidFill>
                  <a:srgbClr val="FF0000"/>
                </a:solidFill>
              </a:rPr>
              <a:t>sequential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Long term memory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Unlimited</a:t>
            </a:r>
          </a:p>
          <a:p>
            <a:r>
              <a:rPr lang="en-GB" dirty="0" smtClean="0"/>
              <a:t>Storage is by </a:t>
            </a:r>
            <a:r>
              <a:rPr lang="en-GB" b="1" u="sng" dirty="0" smtClean="0">
                <a:solidFill>
                  <a:srgbClr val="FF0000"/>
                </a:solidFill>
              </a:rPr>
              <a:t>association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310384" y="4118626"/>
            <a:ext cx="6589776" cy="177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Problems occur when we try to build long term memory by repeating familiar sequences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13888" y="3425952"/>
            <a:ext cx="1731264" cy="84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17920" y="3425952"/>
            <a:ext cx="1731264" cy="84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3 - </a:t>
            </a:r>
            <a:br>
              <a:rPr lang="en-GB" dirty="0" smtClean="0"/>
            </a:br>
            <a:r>
              <a:rPr lang="en-GB" dirty="0" smtClean="0"/>
              <a:t>Shopping list – 1 min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Dog collar</a:t>
            </a:r>
          </a:p>
          <a:p>
            <a:r>
              <a:rPr lang="en-GB" dirty="0" smtClean="0"/>
              <a:t>Stapler</a:t>
            </a:r>
          </a:p>
          <a:p>
            <a:r>
              <a:rPr lang="en-GB" dirty="0" smtClean="0"/>
              <a:t>Chews</a:t>
            </a:r>
          </a:p>
          <a:p>
            <a:r>
              <a:rPr lang="en-GB" dirty="0" smtClean="0"/>
              <a:t>Bananas</a:t>
            </a:r>
          </a:p>
          <a:p>
            <a:r>
              <a:rPr lang="en-GB" dirty="0" smtClean="0"/>
              <a:t>Beans </a:t>
            </a:r>
          </a:p>
          <a:p>
            <a:r>
              <a:rPr lang="en-GB" dirty="0" smtClean="0"/>
              <a:t>Book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Scarf </a:t>
            </a:r>
          </a:p>
          <a:p>
            <a:r>
              <a:rPr lang="en-GB" dirty="0" smtClean="0"/>
              <a:t>Pear drops</a:t>
            </a:r>
          </a:p>
          <a:p>
            <a:r>
              <a:rPr lang="en-GB" dirty="0" smtClean="0"/>
              <a:t>Dairy Milk</a:t>
            </a:r>
          </a:p>
          <a:p>
            <a:r>
              <a:rPr lang="en-GB" dirty="0" smtClean="0"/>
              <a:t>Lawn Mower</a:t>
            </a:r>
          </a:p>
          <a:p>
            <a:r>
              <a:rPr lang="en-GB" dirty="0" smtClean="0"/>
              <a:t>Poster </a:t>
            </a:r>
          </a:p>
          <a:p>
            <a:r>
              <a:rPr lang="en-GB" dirty="0" smtClean="0"/>
              <a:t>Alarm Clock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8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make “stuff” stick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2324056"/>
          <a:ext cx="10058400" cy="28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5597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Practice Tests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Deeper Explanation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GB" baseline="0" dirty="0" smtClean="0"/>
                        <a:t>Acronyms/Mnemonics</a:t>
                      </a:r>
                      <a:endParaRPr lang="en-GB" dirty="0" smtClean="0"/>
                    </a:p>
                  </a:txBody>
                  <a:tcPr/>
                </a:tc>
              </a:tr>
              <a:tr h="223911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/>
                        <a:t>Strengthens memory even when we fail</a:t>
                      </a:r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Proven to be the most effective</a:t>
                      </a:r>
                      <a:r>
                        <a:rPr lang="en-GB" baseline="0" dirty="0" smtClean="0"/>
                        <a:t> method for strengthening memory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Involves regular memory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/>
                        <a:t>Keep asking ‘Why?’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Builds association by testing your </a:t>
                      </a:r>
                      <a:r>
                        <a:rPr lang="en-GB" b="1" i="1" dirty="0" smtClean="0"/>
                        <a:t>understanding</a:t>
                      </a:r>
                      <a:r>
                        <a:rPr lang="en-GB" b="0" i="0" dirty="0" smtClean="0"/>
                        <a:t> of the information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Involves reducing a list of items into a single item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i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i="1" baseline="0" dirty="0" smtClean="0"/>
                        <a:t>‘SOHCAHTOA’,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i="1" baseline="0" dirty="0" smtClean="0"/>
                        <a:t>‘MRS GREN’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i="1" baseline="0" dirty="0" smtClean="0"/>
                        <a:t>‘Every Good Boy Deserves Football’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 cards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they used for??</a:t>
            </a:r>
          </a:p>
          <a:p>
            <a:endParaRPr lang="en-GB" dirty="0"/>
          </a:p>
          <a:p>
            <a:pPr lvl="1"/>
            <a:r>
              <a:rPr lang="en-GB" dirty="0" smtClean="0"/>
              <a:t>Subject content </a:t>
            </a:r>
          </a:p>
          <a:p>
            <a:pPr lvl="1"/>
            <a:r>
              <a:rPr lang="en-GB" dirty="0" smtClean="0"/>
              <a:t>Case studies </a:t>
            </a:r>
          </a:p>
          <a:p>
            <a:pPr lvl="1"/>
            <a:r>
              <a:rPr lang="en-GB" dirty="0" smtClean="0"/>
              <a:t>Key words and definitions</a:t>
            </a:r>
          </a:p>
          <a:p>
            <a:pPr lvl="1"/>
            <a:r>
              <a:rPr lang="en-GB" dirty="0" smtClean="0"/>
              <a:t>Key questions</a:t>
            </a:r>
          </a:p>
          <a:p>
            <a:pPr lvl="1"/>
            <a:r>
              <a:rPr lang="en-GB" dirty="0" smtClean="0"/>
              <a:t>Examples e.g. Maths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9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 cards –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Shuffle the stack regularly</a:t>
            </a:r>
          </a:p>
          <a:p>
            <a:r>
              <a:rPr lang="en-GB" dirty="0" smtClean="0"/>
              <a:t>Have others test you on their content</a:t>
            </a:r>
          </a:p>
          <a:p>
            <a:r>
              <a:rPr lang="en-GB" dirty="0" smtClean="0"/>
              <a:t>Write prompts on one side and answers on the other</a:t>
            </a:r>
          </a:p>
          <a:p>
            <a:r>
              <a:rPr lang="en-GB" dirty="0" smtClean="0"/>
              <a:t>Elaborate on the basic information presented on each card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DO NOT: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Just repeatedly read through the stack</a:t>
            </a:r>
            <a:endParaRPr lang="en-GB" dirty="0"/>
          </a:p>
          <a:p>
            <a:r>
              <a:rPr lang="en-GB" dirty="0" smtClean="0"/>
              <a:t>Spend hours </a:t>
            </a:r>
            <a:r>
              <a:rPr lang="en-GB" dirty="0"/>
              <a:t>meticulously crafting each </a:t>
            </a:r>
            <a:r>
              <a:rPr lang="en-GB" dirty="0" smtClean="0"/>
              <a:t>card</a:t>
            </a:r>
          </a:p>
          <a:p>
            <a:r>
              <a:rPr lang="en-GB" dirty="0" smtClean="0"/>
              <a:t>Squeeze every last detail onto a card in the smallest handwriting possible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4 – Creating Memory Prompts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Look at the science topic presented on your tables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How might some/all of this information be revised using an acronym, mnemonic, </a:t>
            </a:r>
            <a:r>
              <a:rPr lang="en-GB" dirty="0" err="1" smtClean="0"/>
              <a:t>spidergram</a:t>
            </a:r>
            <a:r>
              <a:rPr lang="en-GB" dirty="0" smtClean="0"/>
              <a:t> or original image?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Try and draw one of the above as if you were revising one of the 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– Revision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On your tables are a set of cards, each one names a type of revision: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7280" y="3048000"/>
          <a:ext cx="10058400" cy="235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680"/>
                <a:gridCol w="2080878"/>
                <a:gridCol w="1942482"/>
                <a:gridCol w="2011680"/>
                <a:gridCol w="2011680"/>
              </a:tblGrid>
              <a:tr h="1232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Varying Study Topics </a:t>
                      </a:r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(Interleaved</a:t>
                      </a:r>
                      <a:r>
                        <a:rPr lang="en-GB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Practice)</a:t>
                      </a:r>
                      <a:endParaRPr lang="en-GB" sz="140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Highlighting/underlining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Generating</a:t>
                      </a:r>
                      <a:r>
                        <a:rPr lang="en-GB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Explanations </a:t>
                      </a:r>
                    </a:p>
                    <a:p>
                      <a:pPr algn="ctr" fontAlgn="ctr"/>
                      <a:r>
                        <a:rPr lang="en-GB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(Elaboration)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Self-explanation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Summarization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05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Practice tests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mnemonics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Long Term Revising</a:t>
                      </a:r>
                    </a:p>
                    <a:p>
                      <a:pPr algn="ctr" fontAlgn="ctr"/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(Distributed Practice)</a:t>
                      </a:r>
                      <a:endParaRPr lang="en-GB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Using Imagery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Rereading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7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questions from today’s session:</a:t>
            </a:r>
            <a:br>
              <a:rPr lang="en-GB" dirty="0" smtClean="0"/>
            </a:br>
            <a:r>
              <a:rPr lang="en-GB" dirty="0" smtClean="0"/>
              <a:t>Write this down on named  A4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Which study skills/approaches do you think you will use for the mocks?</a:t>
            </a:r>
          </a:p>
          <a:p>
            <a:endParaRPr lang="en-GB" dirty="0"/>
          </a:p>
          <a:p>
            <a:r>
              <a:rPr lang="en-GB" dirty="0" smtClean="0"/>
              <a:t>2. If you have to say one thing you’ll remember from today  - what is it?</a:t>
            </a:r>
          </a:p>
          <a:p>
            <a:endParaRPr lang="en-GB" dirty="0"/>
          </a:p>
          <a:p>
            <a:r>
              <a:rPr lang="en-GB" dirty="0" smtClean="0"/>
              <a:t>3. Are there anything approaches to revision that you will now bin?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1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Study Skills – Session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Retrieval Practice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– Memory retrieval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What did we cover in our last session? </a:t>
            </a:r>
          </a:p>
          <a:p>
            <a:endParaRPr lang="en-GB" dirty="0"/>
          </a:p>
          <a:p>
            <a:r>
              <a:rPr lang="en-GB" dirty="0" smtClean="0"/>
              <a:t>You have 2 minutes to recall as much information as possible. </a:t>
            </a:r>
          </a:p>
          <a:p>
            <a:endParaRPr lang="en-GB" dirty="0"/>
          </a:p>
          <a:p>
            <a:r>
              <a:rPr lang="en-GB" dirty="0" smtClean="0"/>
              <a:t>Some “volunteers” will be asked to share with the room.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8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74" y="4780618"/>
            <a:ext cx="5242560" cy="12330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Memory is only the first goal of effective revision, which must also check understanding and practice applying knowledge.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096963" y="2231136"/>
          <a:ext cx="4169981" cy="231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266944" y="2231136"/>
            <a:ext cx="52425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0" y="2120817"/>
            <a:ext cx="52425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Re-reading</a:t>
            </a:r>
            <a:r>
              <a:rPr lang="en-GB" dirty="0" smtClean="0"/>
              <a:t> and </a:t>
            </a:r>
            <a:r>
              <a:rPr lang="en-GB" b="1" dirty="0" smtClean="0"/>
              <a:t>highlighting</a:t>
            </a:r>
            <a:r>
              <a:rPr lang="en-GB" dirty="0"/>
              <a:t> </a:t>
            </a:r>
            <a:r>
              <a:rPr lang="en-GB" dirty="0" smtClean="0"/>
              <a:t>are the least effective.</a:t>
            </a:r>
            <a:endParaRPr lang="en-GB" dirty="0"/>
          </a:p>
          <a:p>
            <a:r>
              <a:rPr lang="en-GB" dirty="0" smtClean="0"/>
              <a:t>This is because </a:t>
            </a:r>
            <a:r>
              <a:rPr lang="en-GB" b="1" i="1" dirty="0" smtClean="0"/>
              <a:t>familiarity </a:t>
            </a:r>
            <a:r>
              <a:rPr lang="en-GB" dirty="0" smtClean="0"/>
              <a:t>tricks us into the </a:t>
            </a:r>
            <a:r>
              <a:rPr lang="en-GB" b="1" i="1" dirty="0" smtClean="0"/>
              <a:t>"illusion of knowing“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Regular </a:t>
            </a:r>
            <a:r>
              <a:rPr lang="en-GB" b="1" dirty="0" smtClean="0"/>
              <a:t>re-testing</a:t>
            </a:r>
            <a:r>
              <a:rPr lang="en-GB" dirty="0" smtClean="0"/>
              <a:t> was proven to be the most effective revision technique. Test yourself on past questions/papers</a:t>
            </a:r>
          </a:p>
        </p:txBody>
      </p:sp>
    </p:spTree>
    <p:extLst>
      <p:ext uri="{BB962C8B-B14F-4D97-AF65-F5344CB8AC3E}">
        <p14:creationId xmlns:p14="http://schemas.microsoft.com/office/powerpoint/2010/main" val="20206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654" y="3083611"/>
            <a:ext cx="10515600" cy="1325563"/>
          </a:xfrm>
        </p:spPr>
        <p:txBody>
          <a:bodyPr/>
          <a:lstStyle/>
          <a:p>
            <a:r>
              <a:rPr lang="en-GB" dirty="0" smtClean="0"/>
              <a:t>What is retrieval practice?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technique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2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technique – IN CAPITALS!!!!!!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5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remember #1 – Dual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Choose a suitable visual way to represent a concept / topic: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09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32" y="863251"/>
            <a:ext cx="8327136" cy="5711028"/>
          </a:xfrm>
        </p:spPr>
      </p:pic>
    </p:spTree>
    <p:extLst>
      <p:ext uri="{BB962C8B-B14F-4D97-AF65-F5344CB8AC3E}">
        <p14:creationId xmlns:p14="http://schemas.microsoft.com/office/powerpoint/2010/main" val="4518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353659"/>
            <a:ext cx="9849823" cy="5466652"/>
          </a:xfrm>
        </p:spPr>
      </p:pic>
    </p:spTree>
    <p:extLst>
      <p:ext uri="{BB962C8B-B14F-4D97-AF65-F5344CB8AC3E}">
        <p14:creationId xmlns:p14="http://schemas.microsoft.com/office/powerpoint/2010/main" val="10440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205"/>
            <a:ext cx="10515600" cy="343397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Which ones do you not understand?</a:t>
            </a:r>
          </a:p>
          <a:p>
            <a:endParaRPr lang="en-GB" dirty="0"/>
          </a:p>
          <a:p>
            <a:r>
              <a:rPr lang="en-GB" dirty="0" smtClean="0"/>
              <a:t>Which 2 techniques are you most likely to use?</a:t>
            </a:r>
          </a:p>
          <a:p>
            <a:endParaRPr lang="en-GB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387178"/>
          <a:ext cx="10058400" cy="235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680"/>
                <a:gridCol w="2080878"/>
                <a:gridCol w="1942482"/>
                <a:gridCol w="2011680"/>
                <a:gridCol w="2011680"/>
              </a:tblGrid>
              <a:tr h="1232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Varying Study Topics </a:t>
                      </a:r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(Interleaved</a:t>
                      </a:r>
                      <a:r>
                        <a:rPr lang="en-GB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Practice)</a:t>
                      </a:r>
                      <a:endParaRPr lang="en-GB" sz="140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Highlighting/underlining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Generating</a:t>
                      </a:r>
                      <a:r>
                        <a:rPr lang="en-GB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Explanations </a:t>
                      </a:r>
                    </a:p>
                    <a:p>
                      <a:pPr algn="ctr" fontAlgn="ctr"/>
                      <a:r>
                        <a:rPr lang="en-GB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(Elaboration)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Self-explanation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Summarization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05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Practice tests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The keyword mnemonic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Long Term Revising</a:t>
                      </a:r>
                    </a:p>
                    <a:p>
                      <a:pPr algn="ctr" fontAlgn="ctr"/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(Distributed Practice)</a:t>
                      </a:r>
                      <a:endParaRPr lang="en-GB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Using Imagery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Rereading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27339"/>
            <a:ext cx="7705344" cy="5779009"/>
          </a:xfrm>
        </p:spPr>
      </p:pic>
    </p:spTree>
    <p:extLst>
      <p:ext uri="{BB962C8B-B14F-4D97-AF65-F5344CB8AC3E}">
        <p14:creationId xmlns:p14="http://schemas.microsoft.com/office/powerpoint/2010/main" val="22521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Tool #1 – Dual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Choose a suitable visual way to represent a concept / topic:</a:t>
            </a:r>
          </a:p>
          <a:p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err="1" smtClean="0"/>
              <a:t>Spidergram</a:t>
            </a:r>
            <a:r>
              <a:rPr lang="en-GB" dirty="0" smtClean="0"/>
              <a:t> / concept map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Timeline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41325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into drawing?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simple table can be used to organise your retrieval. </a:t>
            </a:r>
            <a:r>
              <a:rPr lang="en-GB" dirty="0" err="1" smtClean="0"/>
              <a:t>E.g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48384" y="2901696"/>
          <a:ext cx="9119616" cy="297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904"/>
                <a:gridCol w="2279904"/>
                <a:gridCol w="2279904"/>
                <a:gridCol w="2279904"/>
              </a:tblGrid>
              <a:tr h="415133">
                <a:tc>
                  <a:txBody>
                    <a:bodyPr/>
                    <a:lstStyle/>
                    <a:p>
                      <a:r>
                        <a:rPr lang="en-GB" dirty="0" smtClean="0"/>
                        <a:t>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Background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 Vocabulary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Possible</a:t>
                      </a:r>
                      <a:r>
                        <a:rPr lang="en-GB" baseline="0" dirty="0" smtClean="0"/>
                        <a:t> questions</a:t>
                      </a:r>
                      <a:endParaRPr lang="en-GB" dirty="0"/>
                    </a:p>
                  </a:txBody>
                  <a:tcPr/>
                </a:tc>
              </a:tr>
              <a:tr h="2559037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2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‘Dual Coding’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3270"/>
            <a:ext cx="10058400" cy="43356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i="1" dirty="0" smtClean="0"/>
              <a:t>Without turning it over</a:t>
            </a:r>
            <a:r>
              <a:rPr lang="en-GB" i="1" dirty="0" smtClean="0"/>
              <a:t>, </a:t>
            </a:r>
            <a:r>
              <a:rPr lang="en-GB" dirty="0"/>
              <a:t>c</a:t>
            </a:r>
            <a:r>
              <a:rPr lang="en-GB" dirty="0" smtClean="0"/>
              <a:t>hoose one of the subject sheets on your table: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Decide on the best way of presenting this information.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Draw out as much information as possible onto a blank sheet of paper.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Turn the information sheet over and see how much you could recall.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67260" y="2586633"/>
          <a:ext cx="5418666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280"/>
                <a:gridCol w="5210386"/>
              </a:tblGrid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</a:p>
                    <a:p>
                      <a:r>
                        <a:rPr lang="en-GB" b="0" dirty="0" smtClean="0"/>
                        <a:t>Environmental Problems –</a:t>
                      </a:r>
                      <a:r>
                        <a:rPr lang="en-GB" b="0" baseline="0" dirty="0" smtClean="0"/>
                        <a:t> Fossil Fuels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Seeking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Retrieval practice is an excellent tool for highlighting weak areas.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If you find a gap in your knowledge that cannot be filled from your revision notes, </a:t>
            </a:r>
            <a:r>
              <a:rPr lang="en-GB" b="1" dirty="0" smtClean="0">
                <a:solidFill>
                  <a:schemeClr val="tx1"/>
                </a:solidFill>
              </a:rPr>
              <a:t>ask for help.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By completing this task </a:t>
            </a:r>
            <a:r>
              <a:rPr lang="en-GB" b="1" i="1" dirty="0" smtClean="0"/>
              <a:t>first</a:t>
            </a:r>
            <a:r>
              <a:rPr lang="en-GB" dirty="0" smtClean="0"/>
              <a:t>, you will avoid asking your teachers vague questions, or resorting to “I don’t get it!”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2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But it feels difficult…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DISCLAIMER: Retrieval practice feels harder than just rereading your notes.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THIS IS EXACTLY </a:t>
            </a:r>
            <a:r>
              <a:rPr lang="en-GB" b="1" dirty="0" smtClean="0">
                <a:solidFill>
                  <a:schemeClr val="tx1"/>
                </a:solidFill>
              </a:rPr>
              <a:t>WHY</a:t>
            </a:r>
            <a:r>
              <a:rPr lang="en-GB" dirty="0" smtClean="0">
                <a:solidFill>
                  <a:schemeClr val="tx1"/>
                </a:solidFill>
              </a:rPr>
              <a:t> IT IS MORE EFFECTIVE.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When </a:t>
            </a:r>
            <a:r>
              <a:rPr lang="en-GB" b="1" dirty="0" smtClean="0"/>
              <a:t>your</a:t>
            </a:r>
            <a:r>
              <a:rPr lang="en-GB" b="1" dirty="0" smtClean="0">
                <a:solidFill>
                  <a:schemeClr val="tx1"/>
                </a:solidFill>
              </a:rPr>
              <a:t> brain work harder, </a:t>
            </a:r>
            <a:r>
              <a:rPr lang="en-GB" b="1" dirty="0" smtClean="0"/>
              <a:t>it</a:t>
            </a:r>
            <a:r>
              <a:rPr lang="en-GB" b="1" dirty="0" smtClean="0">
                <a:solidFill>
                  <a:schemeClr val="tx1"/>
                </a:solidFill>
              </a:rPr>
              <a:t> retains more.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REMEMBER: This is effective even when you cannot remember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Forgetting Curve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0" y="1850701"/>
            <a:ext cx="6803135" cy="4433377"/>
          </a:xfrm>
        </p:spPr>
      </p:pic>
      <p:sp>
        <p:nvSpPr>
          <p:cNvPr id="7" name="TextBox 6"/>
          <p:cNvSpPr txBox="1"/>
          <p:nvPr/>
        </p:nvSpPr>
        <p:spPr>
          <a:xfrm>
            <a:off x="7942823" y="3282559"/>
            <a:ext cx="353568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With every repeated retrieval practice, </a:t>
            </a:r>
            <a:r>
              <a:rPr lang="en-GB" sz="2400" b="1" dirty="0" smtClean="0"/>
              <a:t>more </a:t>
            </a:r>
            <a:r>
              <a:rPr lang="en-GB" sz="2400" dirty="0" smtClean="0"/>
              <a:t>is retained over a </a:t>
            </a:r>
            <a:r>
              <a:rPr lang="en-GB" sz="2400" b="1" dirty="0" smtClean="0"/>
              <a:t>longer term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52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Tool #2 – </a:t>
            </a:r>
            <a:r>
              <a:rPr lang="en-GB" sz="4400" dirty="0" smtClean="0"/>
              <a:t>Generating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Past papers </a:t>
            </a:r>
            <a:r>
              <a:rPr lang="en-GB" dirty="0" smtClean="0"/>
              <a:t>are the best source of practice questions, but they can be limited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is better to isolate questions, rather than complete entire papers (</a:t>
            </a:r>
            <a:r>
              <a:rPr lang="en-GB" b="1" i="1" dirty="0" smtClean="0"/>
              <a:t>interleaved practice)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For essay-type questions, it might be quicker just to </a:t>
            </a:r>
            <a:r>
              <a:rPr lang="en-GB" b="1" i="1" dirty="0" smtClean="0"/>
              <a:t>plan</a:t>
            </a:r>
            <a:r>
              <a:rPr lang="en-GB" dirty="0" smtClean="0"/>
              <a:t> the essay for retrieval practice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Creating your own questions </a:t>
            </a:r>
            <a:r>
              <a:rPr lang="en-GB" dirty="0" smtClean="0"/>
              <a:t>will add to your practice material and is good practice in itself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5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 – Generating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Pick one of the topics on your table.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Come up with 5 </a:t>
            </a:r>
            <a:r>
              <a:rPr lang="en-GB" b="1" i="1" dirty="0" smtClean="0"/>
              <a:t>closed</a:t>
            </a:r>
            <a:r>
              <a:rPr lang="en-GB" dirty="0" smtClean="0"/>
              <a:t> questions on the topic.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Now, come up with at least 3 </a:t>
            </a:r>
            <a:r>
              <a:rPr lang="en-GB" b="1" i="1" dirty="0" smtClean="0"/>
              <a:t>open</a:t>
            </a:r>
            <a:r>
              <a:rPr lang="en-GB" dirty="0" smtClean="0"/>
              <a:t> questions.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Finally, share your questions with the rest of the table.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2924" y="1966651"/>
            <a:ext cx="3535680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FLASHCARDS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Remember:  </a:t>
            </a:r>
          </a:p>
          <a:p>
            <a:pPr algn="ctr"/>
            <a:r>
              <a:rPr lang="en-GB" sz="2400" dirty="0" smtClean="0"/>
              <a:t>Flashcards should have questions / prompts on one side, answers / information on the other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91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Takeaways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28611" y="1846263"/>
          <a:ext cx="2341181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840480" y="1998134"/>
            <a:ext cx="746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Retrieval practice</a:t>
            </a:r>
            <a:r>
              <a:rPr lang="en-GB" dirty="0" smtClean="0"/>
              <a:t> is the technique of testing yourself on material before you revisit it.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It is the most effective tool you can use.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Retrieval can be helps through using </a:t>
            </a:r>
            <a:r>
              <a:rPr lang="en-GB" b="1" i="1" dirty="0" smtClean="0"/>
              <a:t>exam questions</a:t>
            </a:r>
            <a:r>
              <a:rPr lang="en-GB" dirty="0" smtClean="0"/>
              <a:t>, </a:t>
            </a:r>
            <a:r>
              <a:rPr lang="en-GB" b="1" i="1" dirty="0" smtClean="0"/>
              <a:t>visuals</a:t>
            </a:r>
            <a:r>
              <a:rPr lang="en-GB" dirty="0" smtClean="0"/>
              <a:t>, </a:t>
            </a:r>
            <a:r>
              <a:rPr lang="en-GB" b="1" dirty="0" smtClean="0"/>
              <a:t>organising into tables </a:t>
            </a:r>
            <a:r>
              <a:rPr lang="en-GB" dirty="0" smtClean="0"/>
              <a:t>or </a:t>
            </a:r>
            <a:r>
              <a:rPr lang="en-GB" b="1" dirty="0" smtClean="0"/>
              <a:t>generating questions</a:t>
            </a:r>
            <a:r>
              <a:rPr lang="en-GB" dirty="0" smtClean="0"/>
              <a:t>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Retrieval </a:t>
            </a:r>
            <a:r>
              <a:rPr lang="en-GB" b="1" dirty="0" smtClean="0"/>
              <a:t>should </a:t>
            </a:r>
            <a:r>
              <a:rPr lang="en-GB" dirty="0" smtClean="0"/>
              <a:t>feel difficult. That is why it works.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7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research says…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In a recent study each of these revision strategies were ranked according to how effective they were…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questions from today’s session: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1. What skills/approaches do you think you will use when revising for mocks?</a:t>
            </a:r>
          </a:p>
          <a:p>
            <a:r>
              <a:rPr lang="en-GB" dirty="0" smtClean="0"/>
              <a:t>2. When will you revise?</a:t>
            </a:r>
          </a:p>
          <a:p>
            <a:r>
              <a:rPr lang="en-GB" dirty="0" smtClean="0"/>
              <a:t>3. Where will you revise?</a:t>
            </a:r>
            <a:endParaRPr lang="en-GB" dirty="0"/>
          </a:p>
          <a:p>
            <a:pPr marL="514350" indent="-514350">
              <a:buAutoNum type="arabicPeriod" startAt="4"/>
            </a:pPr>
            <a:r>
              <a:rPr lang="en-GB" dirty="0" smtClean="0"/>
              <a:t>If you have to say one thing you’ll remember from today  - what is it?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Are there any approaches to revision that you will now bin?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1376" y="242521"/>
          <a:ext cx="10448544" cy="587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7562912" imgH="4486320" progId="Excel.Sheet.12">
                  <p:embed/>
                </p:oleObj>
              </mc:Choice>
              <mc:Fallback>
                <p:oleObj name="Worksheet" r:id="rId4" imgW="7562912" imgH="4486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376" y="242521"/>
                        <a:ext cx="10448544" cy="587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46518" y="2471717"/>
          <a:ext cx="104489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7562912" imgH="866700" progId="Excel.Sheet.12">
                  <p:embed/>
                </p:oleObj>
              </mc:Choice>
              <mc:Fallback>
                <p:oleObj name="Worksheet" r:id="rId4" imgW="7562912" imgH="86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518" y="2471717"/>
                        <a:ext cx="10448925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a shock?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To build your confidence with revision – so you know it makes a difference and actually helps you!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 introduce you to </a:t>
            </a:r>
            <a:r>
              <a:rPr lang="en-GB" b="1" dirty="0" smtClean="0"/>
              <a:t>proven</a:t>
            </a:r>
            <a:r>
              <a:rPr lang="en-GB" dirty="0" smtClean="0"/>
              <a:t> revision skills and methods, telling you </a:t>
            </a:r>
            <a:r>
              <a:rPr lang="en-GB" b="1" dirty="0" smtClean="0"/>
              <a:t>what </a:t>
            </a:r>
            <a:r>
              <a:rPr lang="en-GB" dirty="0" smtClean="0"/>
              <a:t>works (</a:t>
            </a:r>
            <a:r>
              <a:rPr lang="en-GB" i="1" dirty="0" smtClean="0"/>
              <a:t>and</a:t>
            </a:r>
            <a:r>
              <a:rPr lang="en-GB" dirty="0" smtClean="0"/>
              <a:t> </a:t>
            </a:r>
            <a:r>
              <a:rPr lang="en-GB" b="1" dirty="0" smtClean="0"/>
              <a:t>why!)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 teach you the practical skills needed to use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 maximise the impact of your revision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6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Familiar?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Draw a bicycle. </a:t>
            </a:r>
            <a:endParaRPr lang="en-GB" dirty="0"/>
          </a:p>
          <a:p>
            <a:r>
              <a:rPr lang="en-GB" sz="4800" b="1" dirty="0" smtClean="0"/>
              <a:t>Give your drawing as much detail as you can</a:t>
            </a:r>
            <a:r>
              <a:rPr lang="en-GB" dirty="0" smtClean="0"/>
              <a:t>.</a:t>
            </a:r>
          </a:p>
          <a:p>
            <a:r>
              <a:rPr lang="en-GB" dirty="0" smtClean="0"/>
              <a:t>Label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323660"/>
            <a:ext cx="8144256" cy="5641594"/>
          </a:xfrm>
        </p:spPr>
      </p:pic>
      <p:grpSp>
        <p:nvGrpSpPr>
          <p:cNvPr id="11" name="Group 10"/>
          <p:cNvGrpSpPr/>
          <p:nvPr/>
        </p:nvGrpSpPr>
        <p:grpSpPr>
          <a:xfrm>
            <a:off x="3694176" y="1146048"/>
            <a:ext cx="4718304" cy="2840736"/>
            <a:chOff x="3694176" y="1146048"/>
            <a:chExt cx="4718304" cy="2840736"/>
          </a:xfrm>
        </p:grpSpPr>
        <p:sp>
          <p:nvSpPr>
            <p:cNvPr id="5" name="Freeform 4"/>
            <p:cNvSpPr/>
            <p:nvPr/>
          </p:nvSpPr>
          <p:spPr>
            <a:xfrm>
              <a:off x="3694176" y="1146048"/>
              <a:ext cx="4718304" cy="2840736"/>
            </a:xfrm>
            <a:custGeom>
              <a:avLst/>
              <a:gdLst>
                <a:gd name="connsiteX0" fmla="*/ 0 w 4718304"/>
                <a:gd name="connsiteY0" fmla="*/ 2596896 h 2840736"/>
                <a:gd name="connsiteX1" fmla="*/ 938784 w 4718304"/>
                <a:gd name="connsiteY1" fmla="*/ 377952 h 2840736"/>
                <a:gd name="connsiteX2" fmla="*/ 3328416 w 4718304"/>
                <a:gd name="connsiteY2" fmla="*/ 1194816 h 2840736"/>
                <a:gd name="connsiteX3" fmla="*/ 2755392 w 4718304"/>
                <a:gd name="connsiteY3" fmla="*/ 2840736 h 2840736"/>
                <a:gd name="connsiteX4" fmla="*/ 4718304 w 4718304"/>
                <a:gd name="connsiteY4" fmla="*/ 2645664 h 2840736"/>
                <a:gd name="connsiteX5" fmla="*/ 3328416 w 4718304"/>
                <a:gd name="connsiteY5" fmla="*/ 1146048 h 2840736"/>
                <a:gd name="connsiteX6" fmla="*/ 3669792 w 4718304"/>
                <a:gd name="connsiteY6" fmla="*/ 0 h 284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8304" h="2840736">
                  <a:moveTo>
                    <a:pt x="0" y="2596896"/>
                  </a:moveTo>
                  <a:lnTo>
                    <a:pt x="938784" y="377952"/>
                  </a:lnTo>
                  <a:lnTo>
                    <a:pt x="3328416" y="1194816"/>
                  </a:lnTo>
                  <a:lnTo>
                    <a:pt x="2755392" y="2840736"/>
                  </a:lnTo>
                  <a:lnTo>
                    <a:pt x="4718304" y="2645664"/>
                  </a:lnTo>
                  <a:lnTo>
                    <a:pt x="3328416" y="1146048"/>
                  </a:lnTo>
                  <a:lnTo>
                    <a:pt x="3669792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endCxn id="5" idx="3"/>
            </p:cNvCxnSpPr>
            <p:nvPr/>
          </p:nvCxnSpPr>
          <p:spPr>
            <a:xfrm>
              <a:off x="4572000" y="1743456"/>
              <a:ext cx="1877568" cy="2243328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6217920" y="3669792"/>
            <a:ext cx="2292096" cy="975360"/>
          </a:xfrm>
          <a:custGeom>
            <a:avLst/>
            <a:gdLst>
              <a:gd name="connsiteX0" fmla="*/ 231648 w 2292096"/>
              <a:gd name="connsiteY0" fmla="*/ 585216 h 975360"/>
              <a:gd name="connsiteX1" fmla="*/ 2182368 w 2292096"/>
              <a:gd name="connsiteY1" fmla="*/ 975360 h 975360"/>
              <a:gd name="connsiteX2" fmla="*/ 2279904 w 2292096"/>
              <a:gd name="connsiteY2" fmla="*/ 938784 h 975360"/>
              <a:gd name="connsiteX3" fmla="*/ 2292096 w 2292096"/>
              <a:gd name="connsiteY3" fmla="*/ 865632 h 975360"/>
              <a:gd name="connsiteX4" fmla="*/ 2231136 w 2292096"/>
              <a:gd name="connsiteY4" fmla="*/ 780288 h 975360"/>
              <a:gd name="connsiteX5" fmla="*/ 2048256 w 2292096"/>
              <a:gd name="connsiteY5" fmla="*/ 560832 h 975360"/>
              <a:gd name="connsiteX6" fmla="*/ 1987296 w 2292096"/>
              <a:gd name="connsiteY6" fmla="*/ 499872 h 975360"/>
              <a:gd name="connsiteX7" fmla="*/ 1987296 w 2292096"/>
              <a:gd name="connsiteY7" fmla="*/ 463296 h 975360"/>
              <a:gd name="connsiteX8" fmla="*/ 2048256 w 2292096"/>
              <a:gd name="connsiteY8" fmla="*/ 353568 h 975360"/>
              <a:gd name="connsiteX9" fmla="*/ 2292096 w 2292096"/>
              <a:gd name="connsiteY9" fmla="*/ 207264 h 975360"/>
              <a:gd name="connsiteX10" fmla="*/ 2292096 w 2292096"/>
              <a:gd name="connsiteY10" fmla="*/ 48768 h 975360"/>
              <a:gd name="connsiteX11" fmla="*/ 2218944 w 2292096"/>
              <a:gd name="connsiteY11" fmla="*/ 36576 h 975360"/>
              <a:gd name="connsiteX12" fmla="*/ 2145792 w 2292096"/>
              <a:gd name="connsiteY12" fmla="*/ 24384 h 975360"/>
              <a:gd name="connsiteX13" fmla="*/ 390144 w 2292096"/>
              <a:gd name="connsiteY13" fmla="*/ 0 h 975360"/>
              <a:gd name="connsiteX14" fmla="*/ 109728 w 2292096"/>
              <a:gd name="connsiteY14" fmla="*/ 36576 h 975360"/>
              <a:gd name="connsiteX15" fmla="*/ 0 w 2292096"/>
              <a:gd name="connsiteY15" fmla="*/ 170688 h 975360"/>
              <a:gd name="connsiteX16" fmla="*/ 0 w 2292096"/>
              <a:gd name="connsiteY16" fmla="*/ 280416 h 975360"/>
              <a:gd name="connsiteX17" fmla="*/ 12192 w 2292096"/>
              <a:gd name="connsiteY17" fmla="*/ 42672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2096" h="975360">
                <a:moveTo>
                  <a:pt x="231648" y="585216"/>
                </a:moveTo>
                <a:lnTo>
                  <a:pt x="2182368" y="975360"/>
                </a:lnTo>
                <a:lnTo>
                  <a:pt x="2279904" y="938784"/>
                </a:lnTo>
                <a:lnTo>
                  <a:pt x="2292096" y="865632"/>
                </a:lnTo>
                <a:lnTo>
                  <a:pt x="2231136" y="780288"/>
                </a:lnTo>
                <a:lnTo>
                  <a:pt x="2048256" y="560832"/>
                </a:lnTo>
                <a:lnTo>
                  <a:pt x="1987296" y="499872"/>
                </a:lnTo>
                <a:lnTo>
                  <a:pt x="1987296" y="463296"/>
                </a:lnTo>
                <a:lnTo>
                  <a:pt x="2048256" y="353568"/>
                </a:lnTo>
                <a:lnTo>
                  <a:pt x="2292096" y="207264"/>
                </a:lnTo>
                <a:lnTo>
                  <a:pt x="2292096" y="48768"/>
                </a:lnTo>
                <a:lnTo>
                  <a:pt x="2218944" y="36576"/>
                </a:lnTo>
                <a:lnTo>
                  <a:pt x="2145792" y="24384"/>
                </a:lnTo>
                <a:lnTo>
                  <a:pt x="390144" y="0"/>
                </a:lnTo>
                <a:lnTo>
                  <a:pt x="109728" y="36576"/>
                </a:lnTo>
                <a:lnTo>
                  <a:pt x="0" y="170688"/>
                </a:lnTo>
                <a:lnTo>
                  <a:pt x="0" y="280416"/>
                </a:lnTo>
                <a:lnTo>
                  <a:pt x="12192" y="42672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1307</Words>
  <Application>Microsoft Office PowerPoint</Application>
  <PresentationFormat>Widescreen</PresentationFormat>
  <Paragraphs>273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Gill Sans MT</vt:lpstr>
      <vt:lpstr>Wingdings</vt:lpstr>
      <vt:lpstr>Office Theme</vt:lpstr>
      <vt:lpstr>Worksheet</vt:lpstr>
      <vt:lpstr>Revision Skills – Session 1</vt:lpstr>
      <vt:lpstr>Task 1 – Revision Strategy</vt:lpstr>
      <vt:lpstr>PowerPoint Presentation</vt:lpstr>
      <vt:lpstr>What the research says…</vt:lpstr>
      <vt:lpstr>PowerPoint Presentation</vt:lpstr>
      <vt:lpstr>Is this a shock?</vt:lpstr>
      <vt:lpstr>Our Aims</vt:lpstr>
      <vt:lpstr>Task 2 – Familiar?</vt:lpstr>
      <vt:lpstr>PowerPoint Presentation</vt:lpstr>
      <vt:lpstr>The conclusion…</vt:lpstr>
      <vt:lpstr>“The Illusion of Knowing”</vt:lpstr>
      <vt:lpstr>Effective revision must involve: </vt:lpstr>
      <vt:lpstr>Shopping list  </vt:lpstr>
      <vt:lpstr>Understanding Memory</vt:lpstr>
      <vt:lpstr>Task 3 -  Shopping list – 1 min </vt:lpstr>
      <vt:lpstr>How to make “stuff” stick</vt:lpstr>
      <vt:lpstr>Flash cards - </vt:lpstr>
      <vt:lpstr>Flash cards – </vt:lpstr>
      <vt:lpstr>Task 4 – Creating Memory Prompts</vt:lpstr>
      <vt:lpstr>Final questions from today’s session: Write this down on named  A4 paper</vt:lpstr>
      <vt:lpstr>Study Skills – Session 2</vt:lpstr>
      <vt:lpstr>Task 1 – Memory retrieval</vt:lpstr>
      <vt:lpstr>Quick Recap</vt:lpstr>
      <vt:lpstr>What is retrieval practice?</vt:lpstr>
      <vt:lpstr>The technique</vt:lpstr>
      <vt:lpstr>The technique – IN CAPITALS!!!!!!</vt:lpstr>
      <vt:lpstr>How to remember #1 – Dual Coding</vt:lpstr>
      <vt:lpstr>PowerPoint Presentation</vt:lpstr>
      <vt:lpstr>PowerPoint Presentation</vt:lpstr>
      <vt:lpstr>PowerPoint Presentation</vt:lpstr>
      <vt:lpstr>Retrieval Tool #1 – Dual Coding</vt:lpstr>
      <vt:lpstr>Not into drawing?</vt:lpstr>
      <vt:lpstr>TASK 2 – ‘Dual Coding’</vt:lpstr>
      <vt:lpstr>Seeking Feedback</vt:lpstr>
      <vt:lpstr>But it feels difficult…</vt:lpstr>
      <vt:lpstr>The Forgetting Curve</vt:lpstr>
      <vt:lpstr>Retrieval Tool #2 – Generating Questions</vt:lpstr>
      <vt:lpstr>TASK 3 – Generating Questions</vt:lpstr>
      <vt:lpstr>Takeaways</vt:lpstr>
      <vt:lpstr>Final questions from today’s session:</vt:lpstr>
      <vt:lpstr>PowerPoint Presentation</vt:lpstr>
    </vt:vector>
  </TitlesOfParts>
  <Company>Eastwood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Skills – Session 1</dc:title>
  <dc:creator>David Piercy</dc:creator>
  <cp:lastModifiedBy>David Piercy</cp:lastModifiedBy>
  <cp:revision>1</cp:revision>
  <dcterms:created xsi:type="dcterms:W3CDTF">2017-11-13T10:27:00Z</dcterms:created>
  <dcterms:modified xsi:type="dcterms:W3CDTF">2017-11-13T10:32:31Z</dcterms:modified>
</cp:coreProperties>
</file>