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8.jpg" ContentType="image/jpeg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media/image9.jpg" ContentType="image/jpeg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4"/>
  </p:handout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353" r:id="rId9"/>
    <p:sldId id="354" r:id="rId10"/>
    <p:sldId id="269" r:id="rId11"/>
    <p:sldId id="264" r:id="rId12"/>
    <p:sldId id="270" r:id="rId13"/>
    <p:sldId id="347" r:id="rId14"/>
    <p:sldId id="273" r:id="rId15"/>
    <p:sldId id="348" r:id="rId16"/>
    <p:sldId id="274" r:id="rId17"/>
    <p:sldId id="350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351" r:id="rId27"/>
    <p:sldId id="352" r:id="rId28"/>
    <p:sldId id="291" r:id="rId29"/>
    <p:sldId id="285" r:id="rId30"/>
    <p:sldId id="287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31" r:id="rId70"/>
    <p:sldId id="332" r:id="rId71"/>
    <p:sldId id="333" r:id="rId72"/>
    <p:sldId id="334" r:id="rId73"/>
    <p:sldId id="335" r:id="rId74"/>
    <p:sldId id="336" r:id="rId75"/>
    <p:sldId id="337" r:id="rId76"/>
    <p:sldId id="338" r:id="rId77"/>
    <p:sldId id="339" r:id="rId78"/>
    <p:sldId id="340" r:id="rId79"/>
    <p:sldId id="341" r:id="rId80"/>
    <p:sldId id="342" r:id="rId81"/>
    <p:sldId id="343" r:id="rId82"/>
    <p:sldId id="345" r:id="rId8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3DD093-1A19-4723-9AA3-DBBC2067B3A6}" type="doc">
      <dgm:prSet loTypeId="urn:microsoft.com/office/officeart/2005/8/layout/pyramid1" loCatId="pyramid" qsTypeId="urn:microsoft.com/office/officeart/2005/8/quickstyle/simple3" qsCatId="simple" csTypeId="urn:microsoft.com/office/officeart/2005/8/colors/accent1_2" csCatId="accent1" phldr="1"/>
      <dgm:spPr/>
    </dgm:pt>
    <dgm:pt modelId="{F8100EED-C02C-4C1E-9FAC-DAC3AC3F145F}">
      <dgm:prSet phldrT="[Text]"/>
      <dgm:spPr/>
      <dgm:t>
        <a:bodyPr/>
        <a:lstStyle/>
        <a:p>
          <a:r>
            <a:rPr lang="en-GB" dirty="0" smtClean="0"/>
            <a:t>Application</a:t>
          </a:r>
          <a:endParaRPr lang="en-GB" dirty="0"/>
        </a:p>
      </dgm:t>
    </dgm:pt>
    <dgm:pt modelId="{C30FAC23-C053-4089-9849-99C97CBE69B8}" type="parTrans" cxnId="{27423A08-80E5-405B-9D6D-B74D1DE11102}">
      <dgm:prSet/>
      <dgm:spPr/>
      <dgm:t>
        <a:bodyPr/>
        <a:lstStyle/>
        <a:p>
          <a:endParaRPr lang="en-GB"/>
        </a:p>
      </dgm:t>
    </dgm:pt>
    <dgm:pt modelId="{FD1589C2-5938-4734-997F-B73FA1BFD5BA}" type="sibTrans" cxnId="{27423A08-80E5-405B-9D6D-B74D1DE11102}">
      <dgm:prSet/>
      <dgm:spPr/>
      <dgm:t>
        <a:bodyPr/>
        <a:lstStyle/>
        <a:p>
          <a:endParaRPr lang="en-GB"/>
        </a:p>
      </dgm:t>
    </dgm:pt>
    <dgm:pt modelId="{6E04FF2E-6E3C-4262-B1C2-1361E03E4478}">
      <dgm:prSet phldrT="[Text]"/>
      <dgm:spPr/>
      <dgm:t>
        <a:bodyPr/>
        <a:lstStyle/>
        <a:p>
          <a:r>
            <a:rPr lang="en-GB" dirty="0" smtClean="0"/>
            <a:t>Understanding</a:t>
          </a:r>
          <a:endParaRPr lang="en-GB" dirty="0"/>
        </a:p>
      </dgm:t>
    </dgm:pt>
    <dgm:pt modelId="{29F72A1E-07B2-451A-A851-9A5DD0F1A1F0}" type="parTrans" cxnId="{B6AE06B4-EBAF-4A72-A92B-9BAFE26678D7}">
      <dgm:prSet/>
      <dgm:spPr/>
      <dgm:t>
        <a:bodyPr/>
        <a:lstStyle/>
        <a:p>
          <a:endParaRPr lang="en-GB"/>
        </a:p>
      </dgm:t>
    </dgm:pt>
    <dgm:pt modelId="{3BA89B94-F8F3-4369-B8EC-D4966A9E4883}" type="sibTrans" cxnId="{B6AE06B4-EBAF-4A72-A92B-9BAFE26678D7}">
      <dgm:prSet/>
      <dgm:spPr/>
      <dgm:t>
        <a:bodyPr/>
        <a:lstStyle/>
        <a:p>
          <a:endParaRPr lang="en-GB"/>
        </a:p>
      </dgm:t>
    </dgm:pt>
    <dgm:pt modelId="{A1622C58-34AD-4617-816C-4840A5DC68A4}">
      <dgm:prSet phldrT="[Text]"/>
      <dgm:spPr/>
      <dgm:t>
        <a:bodyPr/>
        <a:lstStyle/>
        <a:p>
          <a:r>
            <a:rPr lang="en-GB" dirty="0" smtClean="0"/>
            <a:t>Memory / Knowledge</a:t>
          </a:r>
          <a:endParaRPr lang="en-GB" dirty="0"/>
        </a:p>
      </dgm:t>
    </dgm:pt>
    <dgm:pt modelId="{28A4A86A-ACE2-482A-875A-C219F7DB729B}" type="parTrans" cxnId="{16CF0431-DEE4-4275-A9E3-584890D0EA1C}">
      <dgm:prSet/>
      <dgm:spPr/>
      <dgm:t>
        <a:bodyPr/>
        <a:lstStyle/>
        <a:p>
          <a:endParaRPr lang="en-GB"/>
        </a:p>
      </dgm:t>
    </dgm:pt>
    <dgm:pt modelId="{30284856-D132-4E18-A043-80A31B8AA288}" type="sibTrans" cxnId="{16CF0431-DEE4-4275-A9E3-584890D0EA1C}">
      <dgm:prSet/>
      <dgm:spPr/>
      <dgm:t>
        <a:bodyPr/>
        <a:lstStyle/>
        <a:p>
          <a:endParaRPr lang="en-GB"/>
        </a:p>
      </dgm:t>
    </dgm:pt>
    <dgm:pt modelId="{D4675A1D-FD84-4C9D-AEDA-F1E6E0B1CFEF}" type="pres">
      <dgm:prSet presAssocID="{063DD093-1A19-4723-9AA3-DBBC2067B3A6}" presName="Name0" presStyleCnt="0">
        <dgm:presLayoutVars>
          <dgm:dir/>
          <dgm:animLvl val="lvl"/>
          <dgm:resizeHandles val="exact"/>
        </dgm:presLayoutVars>
      </dgm:prSet>
      <dgm:spPr/>
    </dgm:pt>
    <dgm:pt modelId="{821B3A7B-120E-49A9-98FA-9C834840D8AA}" type="pres">
      <dgm:prSet presAssocID="{F8100EED-C02C-4C1E-9FAC-DAC3AC3F145F}" presName="Name8" presStyleCnt="0"/>
      <dgm:spPr/>
    </dgm:pt>
    <dgm:pt modelId="{AB23198B-57D5-4A68-8D62-BBED6158923F}" type="pres">
      <dgm:prSet presAssocID="{F8100EED-C02C-4C1E-9FAC-DAC3AC3F145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015ED4-EF2C-42C9-B9A8-604D050EBD87}" type="pres">
      <dgm:prSet presAssocID="{F8100EED-C02C-4C1E-9FAC-DAC3AC3F145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F52ED5-B1A2-495C-A0AC-78390BA88771}" type="pres">
      <dgm:prSet presAssocID="{6E04FF2E-6E3C-4262-B1C2-1361E03E4478}" presName="Name8" presStyleCnt="0"/>
      <dgm:spPr/>
    </dgm:pt>
    <dgm:pt modelId="{F870E202-9688-43A6-9522-497E2CA8255A}" type="pres">
      <dgm:prSet presAssocID="{6E04FF2E-6E3C-4262-B1C2-1361E03E4478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582342-38AD-42EC-A87C-B484CFD72CCD}" type="pres">
      <dgm:prSet presAssocID="{6E04FF2E-6E3C-4262-B1C2-1361E03E447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445FD9-27B8-4B81-9CD1-CD988E320459}" type="pres">
      <dgm:prSet presAssocID="{A1622C58-34AD-4617-816C-4840A5DC68A4}" presName="Name8" presStyleCnt="0"/>
      <dgm:spPr/>
    </dgm:pt>
    <dgm:pt modelId="{858E474B-30F3-453A-AA07-8383CC1FD353}" type="pres">
      <dgm:prSet presAssocID="{A1622C58-34AD-4617-816C-4840A5DC68A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1FF594-8111-4AB3-A187-4D52178834E7}" type="pres">
      <dgm:prSet presAssocID="{A1622C58-34AD-4617-816C-4840A5DC68A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6CF0431-DEE4-4275-A9E3-584890D0EA1C}" srcId="{063DD093-1A19-4723-9AA3-DBBC2067B3A6}" destId="{A1622C58-34AD-4617-816C-4840A5DC68A4}" srcOrd="2" destOrd="0" parTransId="{28A4A86A-ACE2-482A-875A-C219F7DB729B}" sibTransId="{30284856-D132-4E18-A043-80A31B8AA288}"/>
    <dgm:cxn modelId="{FB435FAF-4A93-4259-B836-96C4E56B0D3A}" type="presOf" srcId="{063DD093-1A19-4723-9AA3-DBBC2067B3A6}" destId="{D4675A1D-FD84-4C9D-AEDA-F1E6E0B1CFEF}" srcOrd="0" destOrd="0" presId="urn:microsoft.com/office/officeart/2005/8/layout/pyramid1"/>
    <dgm:cxn modelId="{B6AE06B4-EBAF-4A72-A92B-9BAFE26678D7}" srcId="{063DD093-1A19-4723-9AA3-DBBC2067B3A6}" destId="{6E04FF2E-6E3C-4262-B1C2-1361E03E4478}" srcOrd="1" destOrd="0" parTransId="{29F72A1E-07B2-451A-A851-9A5DD0F1A1F0}" sibTransId="{3BA89B94-F8F3-4369-B8EC-D4966A9E4883}"/>
    <dgm:cxn modelId="{6C42A221-8A08-4321-8606-08F5F44E9D51}" type="presOf" srcId="{F8100EED-C02C-4C1E-9FAC-DAC3AC3F145F}" destId="{AB23198B-57D5-4A68-8D62-BBED6158923F}" srcOrd="0" destOrd="0" presId="urn:microsoft.com/office/officeart/2005/8/layout/pyramid1"/>
    <dgm:cxn modelId="{85408208-F2B4-4A95-8840-D83DB2196954}" type="presOf" srcId="{A1622C58-34AD-4617-816C-4840A5DC68A4}" destId="{858E474B-30F3-453A-AA07-8383CC1FD353}" srcOrd="0" destOrd="0" presId="urn:microsoft.com/office/officeart/2005/8/layout/pyramid1"/>
    <dgm:cxn modelId="{27423A08-80E5-405B-9D6D-B74D1DE11102}" srcId="{063DD093-1A19-4723-9AA3-DBBC2067B3A6}" destId="{F8100EED-C02C-4C1E-9FAC-DAC3AC3F145F}" srcOrd="0" destOrd="0" parTransId="{C30FAC23-C053-4089-9849-99C97CBE69B8}" sibTransId="{FD1589C2-5938-4734-997F-B73FA1BFD5BA}"/>
    <dgm:cxn modelId="{51858F4C-74F3-421E-A426-D79C70315F05}" type="presOf" srcId="{6E04FF2E-6E3C-4262-B1C2-1361E03E4478}" destId="{D6582342-38AD-42EC-A87C-B484CFD72CCD}" srcOrd="1" destOrd="0" presId="urn:microsoft.com/office/officeart/2005/8/layout/pyramid1"/>
    <dgm:cxn modelId="{E7233D83-EAFD-40AD-A5FE-786DA0CB20EE}" type="presOf" srcId="{6E04FF2E-6E3C-4262-B1C2-1361E03E4478}" destId="{F870E202-9688-43A6-9522-497E2CA8255A}" srcOrd="0" destOrd="0" presId="urn:microsoft.com/office/officeart/2005/8/layout/pyramid1"/>
    <dgm:cxn modelId="{528E69F5-F1CC-4CB4-BB77-CF1F57F9070A}" type="presOf" srcId="{A1622C58-34AD-4617-816C-4840A5DC68A4}" destId="{F71FF594-8111-4AB3-A187-4D52178834E7}" srcOrd="1" destOrd="0" presId="urn:microsoft.com/office/officeart/2005/8/layout/pyramid1"/>
    <dgm:cxn modelId="{BFC3EDB5-7B9A-46D9-BD03-828980142D24}" type="presOf" srcId="{F8100EED-C02C-4C1E-9FAC-DAC3AC3F145F}" destId="{70015ED4-EF2C-42C9-B9A8-604D050EBD87}" srcOrd="1" destOrd="0" presId="urn:microsoft.com/office/officeart/2005/8/layout/pyramid1"/>
    <dgm:cxn modelId="{791B7EAA-3A4D-498E-9550-0969969542B7}" type="presParOf" srcId="{D4675A1D-FD84-4C9D-AEDA-F1E6E0B1CFEF}" destId="{821B3A7B-120E-49A9-98FA-9C834840D8AA}" srcOrd="0" destOrd="0" presId="urn:microsoft.com/office/officeart/2005/8/layout/pyramid1"/>
    <dgm:cxn modelId="{E51C6AA2-1D0B-4172-85C0-9408BE24ED5A}" type="presParOf" srcId="{821B3A7B-120E-49A9-98FA-9C834840D8AA}" destId="{AB23198B-57D5-4A68-8D62-BBED6158923F}" srcOrd="0" destOrd="0" presId="urn:microsoft.com/office/officeart/2005/8/layout/pyramid1"/>
    <dgm:cxn modelId="{3FB0750F-BE6A-49E9-85F5-E09E4B4A8A73}" type="presParOf" srcId="{821B3A7B-120E-49A9-98FA-9C834840D8AA}" destId="{70015ED4-EF2C-42C9-B9A8-604D050EBD87}" srcOrd="1" destOrd="0" presId="urn:microsoft.com/office/officeart/2005/8/layout/pyramid1"/>
    <dgm:cxn modelId="{D6C0BBC4-8B82-4700-A9F1-74717E8A84CE}" type="presParOf" srcId="{D4675A1D-FD84-4C9D-AEDA-F1E6E0B1CFEF}" destId="{E2F52ED5-B1A2-495C-A0AC-78390BA88771}" srcOrd="1" destOrd="0" presId="urn:microsoft.com/office/officeart/2005/8/layout/pyramid1"/>
    <dgm:cxn modelId="{AA80153A-B12C-46DF-816F-638A317732A2}" type="presParOf" srcId="{E2F52ED5-B1A2-495C-A0AC-78390BA88771}" destId="{F870E202-9688-43A6-9522-497E2CA8255A}" srcOrd="0" destOrd="0" presId="urn:microsoft.com/office/officeart/2005/8/layout/pyramid1"/>
    <dgm:cxn modelId="{A5E1365E-CE75-4353-9490-E5AF4EE05D4F}" type="presParOf" srcId="{E2F52ED5-B1A2-495C-A0AC-78390BA88771}" destId="{D6582342-38AD-42EC-A87C-B484CFD72CCD}" srcOrd="1" destOrd="0" presId="urn:microsoft.com/office/officeart/2005/8/layout/pyramid1"/>
    <dgm:cxn modelId="{4ECAAEBC-0B7C-4B5D-B60E-36BD2DC85A7A}" type="presParOf" srcId="{D4675A1D-FD84-4C9D-AEDA-F1E6E0B1CFEF}" destId="{BE445FD9-27B8-4B81-9CD1-CD988E320459}" srcOrd="2" destOrd="0" presId="urn:microsoft.com/office/officeart/2005/8/layout/pyramid1"/>
    <dgm:cxn modelId="{21986B7A-5755-482C-989F-03ABE6CF5029}" type="presParOf" srcId="{BE445FD9-27B8-4B81-9CD1-CD988E320459}" destId="{858E474B-30F3-453A-AA07-8383CC1FD353}" srcOrd="0" destOrd="0" presId="urn:microsoft.com/office/officeart/2005/8/layout/pyramid1"/>
    <dgm:cxn modelId="{2FDAB695-AD8B-458A-A456-CE7EC14F85AC}" type="presParOf" srcId="{BE445FD9-27B8-4B81-9CD1-CD988E320459}" destId="{F71FF594-8111-4AB3-A187-4D52178834E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ADA1970-BCDE-4628-981E-F0B265709E8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C1572AA-619F-4180-8C25-917BB8B816E7}">
      <dgm:prSet/>
      <dgm:spPr/>
      <dgm:t>
        <a:bodyPr/>
        <a:lstStyle/>
        <a:p>
          <a:pPr rtl="0"/>
          <a:r>
            <a:rPr lang="en-US" dirty="0"/>
            <a:t>Controlled Assessment</a:t>
          </a:r>
        </a:p>
      </dgm:t>
    </dgm:pt>
    <dgm:pt modelId="{3D8826AD-C831-4393-8579-2B49114B7111}" type="parTrans" cxnId="{26E22DD1-DB86-481D-8C17-CDA212052FB2}">
      <dgm:prSet/>
      <dgm:spPr/>
      <dgm:t>
        <a:bodyPr/>
        <a:lstStyle/>
        <a:p>
          <a:endParaRPr lang="en-GB"/>
        </a:p>
      </dgm:t>
    </dgm:pt>
    <dgm:pt modelId="{53D3E43E-DB48-4690-B5C7-ECB7E051D85D}" type="sibTrans" cxnId="{26E22DD1-DB86-481D-8C17-CDA212052FB2}">
      <dgm:prSet/>
      <dgm:spPr/>
      <dgm:t>
        <a:bodyPr/>
        <a:lstStyle/>
        <a:p>
          <a:endParaRPr lang="en-GB"/>
        </a:p>
      </dgm:t>
    </dgm:pt>
    <dgm:pt modelId="{1AC113BA-B237-4194-A2E8-6A33872A6AC5}">
      <dgm:prSet/>
      <dgm:spPr/>
      <dgm:t>
        <a:bodyPr/>
        <a:lstStyle/>
        <a:p>
          <a:pPr rtl="0"/>
          <a:r>
            <a:rPr lang="en-GB" dirty="0"/>
            <a:t>Leisure activities</a:t>
          </a:r>
        </a:p>
      </dgm:t>
    </dgm:pt>
    <dgm:pt modelId="{9DC44959-44B8-4C10-AA3C-2E5C2C4AA8E5}" type="parTrans" cxnId="{BF490F40-F5F0-4187-9341-888716A46294}">
      <dgm:prSet/>
      <dgm:spPr/>
      <dgm:t>
        <a:bodyPr/>
        <a:lstStyle/>
        <a:p>
          <a:endParaRPr lang="en-GB"/>
        </a:p>
      </dgm:t>
    </dgm:pt>
    <dgm:pt modelId="{C950179B-6857-4030-A747-147FD7B64BA9}" type="sibTrans" cxnId="{BF490F40-F5F0-4187-9341-888716A46294}">
      <dgm:prSet/>
      <dgm:spPr/>
      <dgm:t>
        <a:bodyPr/>
        <a:lstStyle/>
        <a:p>
          <a:endParaRPr lang="en-GB"/>
        </a:p>
      </dgm:t>
    </dgm:pt>
    <dgm:pt modelId="{09CD4C8A-9408-42E9-B6EA-7D85D7E55148}">
      <dgm:prSet/>
      <dgm:spPr/>
      <dgm:t>
        <a:bodyPr/>
        <a:lstStyle/>
        <a:p>
          <a:pPr rtl="0"/>
          <a:r>
            <a:rPr lang="en-GB" dirty="0"/>
            <a:t>Snack breaks</a:t>
          </a:r>
        </a:p>
      </dgm:t>
    </dgm:pt>
    <dgm:pt modelId="{5A792860-46A0-4CE2-9C4E-DF220D7DF7F1}" type="parTrans" cxnId="{C25159C6-F75B-4BEF-866B-280D4D28C91D}">
      <dgm:prSet/>
      <dgm:spPr/>
      <dgm:t>
        <a:bodyPr/>
        <a:lstStyle/>
        <a:p>
          <a:endParaRPr lang="en-GB"/>
        </a:p>
      </dgm:t>
    </dgm:pt>
    <dgm:pt modelId="{CF3C0D73-C2E2-4C28-A198-A14D2439228A}" type="sibTrans" cxnId="{C25159C6-F75B-4BEF-866B-280D4D28C91D}">
      <dgm:prSet/>
      <dgm:spPr/>
      <dgm:t>
        <a:bodyPr/>
        <a:lstStyle/>
        <a:p>
          <a:endParaRPr lang="en-GB"/>
        </a:p>
      </dgm:t>
    </dgm:pt>
    <dgm:pt modelId="{A6626889-66E9-44FF-9FD6-23C4EB30B0AB}">
      <dgm:prSet/>
      <dgm:spPr/>
      <dgm:t>
        <a:bodyPr/>
        <a:lstStyle/>
        <a:p>
          <a:pPr rtl="0"/>
          <a:r>
            <a:rPr lang="en-GB" dirty="0"/>
            <a:t>Sleep</a:t>
          </a:r>
        </a:p>
      </dgm:t>
    </dgm:pt>
    <dgm:pt modelId="{EBAFA18C-2ABD-4249-B3DF-38F4AD05056D}" type="parTrans" cxnId="{BEB1FAE3-2E26-4676-B301-C2B62DDEA041}">
      <dgm:prSet/>
      <dgm:spPr/>
      <dgm:t>
        <a:bodyPr/>
        <a:lstStyle/>
        <a:p>
          <a:endParaRPr lang="en-GB"/>
        </a:p>
      </dgm:t>
    </dgm:pt>
    <dgm:pt modelId="{4424162D-78EA-49AA-823C-D25679C81B8E}" type="sibTrans" cxnId="{BEB1FAE3-2E26-4676-B301-C2B62DDEA041}">
      <dgm:prSet/>
      <dgm:spPr/>
      <dgm:t>
        <a:bodyPr/>
        <a:lstStyle/>
        <a:p>
          <a:endParaRPr lang="en-GB"/>
        </a:p>
      </dgm:t>
    </dgm:pt>
    <dgm:pt modelId="{8577DE8F-5318-42EC-A211-D29565EB4670}">
      <dgm:prSet/>
      <dgm:spPr/>
      <dgm:t>
        <a:bodyPr/>
        <a:lstStyle/>
        <a:p>
          <a:pPr rtl="0"/>
          <a:r>
            <a:rPr lang="en-GB" dirty="0"/>
            <a:t>Socialising</a:t>
          </a:r>
        </a:p>
      </dgm:t>
    </dgm:pt>
    <dgm:pt modelId="{BEDC99FD-4D32-4375-98F8-F2B76C2F196C}" type="parTrans" cxnId="{5B231895-FBAA-42C1-A132-07934EC4BB73}">
      <dgm:prSet/>
      <dgm:spPr/>
      <dgm:t>
        <a:bodyPr/>
        <a:lstStyle/>
        <a:p>
          <a:endParaRPr lang="en-GB"/>
        </a:p>
      </dgm:t>
    </dgm:pt>
    <dgm:pt modelId="{8CBCAFB7-9808-4E5D-9E8C-56D01B71A3F9}" type="sibTrans" cxnId="{5B231895-FBAA-42C1-A132-07934EC4BB73}">
      <dgm:prSet/>
      <dgm:spPr/>
      <dgm:t>
        <a:bodyPr/>
        <a:lstStyle/>
        <a:p>
          <a:endParaRPr lang="en-GB"/>
        </a:p>
      </dgm:t>
    </dgm:pt>
    <dgm:pt modelId="{6088EA0E-AA86-4CA8-8F4C-9EE64A4D92F7}" type="pres">
      <dgm:prSet presAssocID="{DADA1970-BCDE-4628-981E-F0B265709E8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7965633-0F4D-4FAF-83BD-4EDE0C2AF25B}" type="pres">
      <dgm:prSet presAssocID="{6C1572AA-619F-4180-8C25-917BB8B816E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F8A121-D16E-41BD-9237-B09E0CE6A9E5}" type="pres">
      <dgm:prSet presAssocID="{53D3E43E-DB48-4690-B5C7-ECB7E051D85D}" presName="sibTrans" presStyleLbl="sibTrans2D1" presStyleIdx="0" presStyleCnt="5"/>
      <dgm:spPr/>
      <dgm:t>
        <a:bodyPr/>
        <a:lstStyle/>
        <a:p>
          <a:endParaRPr lang="en-GB"/>
        </a:p>
      </dgm:t>
    </dgm:pt>
    <dgm:pt modelId="{1A70BC68-16D3-49A8-923E-65F83EA9F14A}" type="pres">
      <dgm:prSet presAssocID="{53D3E43E-DB48-4690-B5C7-ECB7E051D85D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57387562-A4D1-43E2-8DEB-29AAEADC8C4F}" type="pres">
      <dgm:prSet presAssocID="{1AC113BA-B237-4194-A2E8-6A33872A6AC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FDC050-25C7-4ACF-961F-4B216EDDCBA8}" type="pres">
      <dgm:prSet presAssocID="{C950179B-6857-4030-A747-147FD7B64BA9}" presName="sibTrans" presStyleLbl="sibTrans2D1" presStyleIdx="1" presStyleCnt="5"/>
      <dgm:spPr/>
      <dgm:t>
        <a:bodyPr/>
        <a:lstStyle/>
        <a:p>
          <a:endParaRPr lang="en-GB"/>
        </a:p>
      </dgm:t>
    </dgm:pt>
    <dgm:pt modelId="{F788D7BA-0F04-4D58-B7FC-BBEC9CF5B8BD}" type="pres">
      <dgm:prSet presAssocID="{C950179B-6857-4030-A747-147FD7B64BA9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667E0813-C6FA-4859-9294-E3B6E450A023}" type="pres">
      <dgm:prSet presAssocID="{09CD4C8A-9408-42E9-B6EA-7D85D7E5514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FD5E44-C17B-4539-9F11-AAB700480CDF}" type="pres">
      <dgm:prSet presAssocID="{CF3C0D73-C2E2-4C28-A198-A14D2439228A}" presName="sibTrans" presStyleLbl="sibTrans2D1" presStyleIdx="2" presStyleCnt="5"/>
      <dgm:spPr/>
      <dgm:t>
        <a:bodyPr/>
        <a:lstStyle/>
        <a:p>
          <a:endParaRPr lang="en-GB"/>
        </a:p>
      </dgm:t>
    </dgm:pt>
    <dgm:pt modelId="{D89B7D88-6DE6-4BC1-9339-D614A02F7B82}" type="pres">
      <dgm:prSet presAssocID="{CF3C0D73-C2E2-4C28-A198-A14D2439228A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AA2863D2-B49D-4665-9DFB-9656484CFE8F}" type="pres">
      <dgm:prSet presAssocID="{A6626889-66E9-44FF-9FD6-23C4EB30B0A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182E7A-B1A8-4E15-B994-3F31308C69A2}" type="pres">
      <dgm:prSet presAssocID="{4424162D-78EA-49AA-823C-D25679C81B8E}" presName="sibTrans" presStyleLbl="sibTrans2D1" presStyleIdx="3" presStyleCnt="5"/>
      <dgm:spPr/>
      <dgm:t>
        <a:bodyPr/>
        <a:lstStyle/>
        <a:p>
          <a:endParaRPr lang="en-GB"/>
        </a:p>
      </dgm:t>
    </dgm:pt>
    <dgm:pt modelId="{7AC03B1F-36D5-49CD-A682-A6DC9EC04DFF}" type="pres">
      <dgm:prSet presAssocID="{4424162D-78EA-49AA-823C-D25679C81B8E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259891F8-55AD-442E-8946-C1826C479E95}" type="pres">
      <dgm:prSet presAssocID="{8577DE8F-5318-42EC-A211-D29565EB467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814B66-20DC-4B79-81FD-4C1D3E417B88}" type="pres">
      <dgm:prSet presAssocID="{8CBCAFB7-9808-4E5D-9E8C-56D01B71A3F9}" presName="sibTrans" presStyleLbl="sibTrans2D1" presStyleIdx="4" presStyleCnt="5"/>
      <dgm:spPr/>
      <dgm:t>
        <a:bodyPr/>
        <a:lstStyle/>
        <a:p>
          <a:endParaRPr lang="en-GB"/>
        </a:p>
      </dgm:t>
    </dgm:pt>
    <dgm:pt modelId="{50B5CB54-2ADF-458A-A95B-7FE3F66E5C3F}" type="pres">
      <dgm:prSet presAssocID="{8CBCAFB7-9808-4E5D-9E8C-56D01B71A3F9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C6BCB525-AC0B-4E68-89E6-895024E7A8E5}" type="presOf" srcId="{8CBCAFB7-9808-4E5D-9E8C-56D01B71A3F9}" destId="{AC814B66-20DC-4B79-81FD-4C1D3E417B88}" srcOrd="0" destOrd="0" presId="urn:microsoft.com/office/officeart/2005/8/layout/cycle2"/>
    <dgm:cxn modelId="{4FAA22A8-F361-4FB0-BF00-710D46593E70}" type="presOf" srcId="{6C1572AA-619F-4180-8C25-917BB8B816E7}" destId="{27965633-0F4D-4FAF-83BD-4EDE0C2AF25B}" srcOrd="0" destOrd="0" presId="urn:microsoft.com/office/officeart/2005/8/layout/cycle2"/>
    <dgm:cxn modelId="{BF490F40-F5F0-4187-9341-888716A46294}" srcId="{DADA1970-BCDE-4628-981E-F0B265709E82}" destId="{1AC113BA-B237-4194-A2E8-6A33872A6AC5}" srcOrd="1" destOrd="0" parTransId="{9DC44959-44B8-4C10-AA3C-2E5C2C4AA8E5}" sibTransId="{C950179B-6857-4030-A747-147FD7B64BA9}"/>
    <dgm:cxn modelId="{BEB1FAE3-2E26-4676-B301-C2B62DDEA041}" srcId="{DADA1970-BCDE-4628-981E-F0B265709E82}" destId="{A6626889-66E9-44FF-9FD6-23C4EB30B0AB}" srcOrd="3" destOrd="0" parTransId="{EBAFA18C-2ABD-4249-B3DF-38F4AD05056D}" sibTransId="{4424162D-78EA-49AA-823C-D25679C81B8E}"/>
    <dgm:cxn modelId="{1BDC423D-AB95-432C-B25A-E2AE7DB7D35B}" type="presOf" srcId="{4424162D-78EA-49AA-823C-D25679C81B8E}" destId="{7AC03B1F-36D5-49CD-A682-A6DC9EC04DFF}" srcOrd="1" destOrd="0" presId="urn:microsoft.com/office/officeart/2005/8/layout/cycle2"/>
    <dgm:cxn modelId="{159AE50E-B125-46A0-9BBC-918164049765}" type="presOf" srcId="{53D3E43E-DB48-4690-B5C7-ECB7E051D85D}" destId="{DFF8A121-D16E-41BD-9237-B09E0CE6A9E5}" srcOrd="0" destOrd="0" presId="urn:microsoft.com/office/officeart/2005/8/layout/cycle2"/>
    <dgm:cxn modelId="{B7279D8B-CA1E-4848-8FE5-17D58A206471}" type="presOf" srcId="{1AC113BA-B237-4194-A2E8-6A33872A6AC5}" destId="{57387562-A4D1-43E2-8DEB-29AAEADC8C4F}" srcOrd="0" destOrd="0" presId="urn:microsoft.com/office/officeart/2005/8/layout/cycle2"/>
    <dgm:cxn modelId="{6A6AF1DD-60C5-49CC-BA7E-3703B0C6E5EB}" type="presOf" srcId="{DADA1970-BCDE-4628-981E-F0B265709E82}" destId="{6088EA0E-AA86-4CA8-8F4C-9EE64A4D92F7}" srcOrd="0" destOrd="0" presId="urn:microsoft.com/office/officeart/2005/8/layout/cycle2"/>
    <dgm:cxn modelId="{26E22DD1-DB86-481D-8C17-CDA212052FB2}" srcId="{DADA1970-BCDE-4628-981E-F0B265709E82}" destId="{6C1572AA-619F-4180-8C25-917BB8B816E7}" srcOrd="0" destOrd="0" parTransId="{3D8826AD-C831-4393-8579-2B49114B7111}" sibTransId="{53D3E43E-DB48-4690-B5C7-ECB7E051D85D}"/>
    <dgm:cxn modelId="{5B231895-FBAA-42C1-A132-07934EC4BB73}" srcId="{DADA1970-BCDE-4628-981E-F0B265709E82}" destId="{8577DE8F-5318-42EC-A211-D29565EB4670}" srcOrd="4" destOrd="0" parTransId="{BEDC99FD-4D32-4375-98F8-F2B76C2F196C}" sibTransId="{8CBCAFB7-9808-4E5D-9E8C-56D01B71A3F9}"/>
    <dgm:cxn modelId="{2B7D402C-75EC-4324-96AD-9F029EECF254}" type="presOf" srcId="{53D3E43E-DB48-4690-B5C7-ECB7E051D85D}" destId="{1A70BC68-16D3-49A8-923E-65F83EA9F14A}" srcOrd="1" destOrd="0" presId="urn:microsoft.com/office/officeart/2005/8/layout/cycle2"/>
    <dgm:cxn modelId="{C4BE6E32-591F-40A1-BA8B-295C911ED4D6}" type="presOf" srcId="{C950179B-6857-4030-A747-147FD7B64BA9}" destId="{2CFDC050-25C7-4ACF-961F-4B216EDDCBA8}" srcOrd="0" destOrd="0" presId="urn:microsoft.com/office/officeart/2005/8/layout/cycle2"/>
    <dgm:cxn modelId="{1897AEEC-98F0-4FD9-A7A8-F3A0C9008D7A}" type="presOf" srcId="{4424162D-78EA-49AA-823C-D25679C81B8E}" destId="{49182E7A-B1A8-4E15-B994-3F31308C69A2}" srcOrd="0" destOrd="0" presId="urn:microsoft.com/office/officeart/2005/8/layout/cycle2"/>
    <dgm:cxn modelId="{E3A8DB76-941D-4A8F-A489-D05651BEDC6C}" type="presOf" srcId="{8CBCAFB7-9808-4E5D-9E8C-56D01B71A3F9}" destId="{50B5CB54-2ADF-458A-A95B-7FE3F66E5C3F}" srcOrd="1" destOrd="0" presId="urn:microsoft.com/office/officeart/2005/8/layout/cycle2"/>
    <dgm:cxn modelId="{C25159C6-F75B-4BEF-866B-280D4D28C91D}" srcId="{DADA1970-BCDE-4628-981E-F0B265709E82}" destId="{09CD4C8A-9408-42E9-B6EA-7D85D7E55148}" srcOrd="2" destOrd="0" parTransId="{5A792860-46A0-4CE2-9C4E-DF220D7DF7F1}" sibTransId="{CF3C0D73-C2E2-4C28-A198-A14D2439228A}"/>
    <dgm:cxn modelId="{866F95BB-522F-4C9C-A5F0-F2BE2D0F9190}" type="presOf" srcId="{09CD4C8A-9408-42E9-B6EA-7D85D7E55148}" destId="{667E0813-C6FA-4859-9294-E3B6E450A023}" srcOrd="0" destOrd="0" presId="urn:microsoft.com/office/officeart/2005/8/layout/cycle2"/>
    <dgm:cxn modelId="{0DBF6412-2B44-4A0C-AA8D-3FA12846B461}" type="presOf" srcId="{CF3C0D73-C2E2-4C28-A198-A14D2439228A}" destId="{D89B7D88-6DE6-4BC1-9339-D614A02F7B82}" srcOrd="1" destOrd="0" presId="urn:microsoft.com/office/officeart/2005/8/layout/cycle2"/>
    <dgm:cxn modelId="{FBC89BA4-2399-473B-AFB1-13A5A852BBD4}" type="presOf" srcId="{C950179B-6857-4030-A747-147FD7B64BA9}" destId="{F788D7BA-0F04-4D58-B7FC-BBEC9CF5B8BD}" srcOrd="1" destOrd="0" presId="urn:microsoft.com/office/officeart/2005/8/layout/cycle2"/>
    <dgm:cxn modelId="{D60C88AC-70B0-43E0-A44D-74B0CB03447A}" type="presOf" srcId="{CF3C0D73-C2E2-4C28-A198-A14D2439228A}" destId="{8CFD5E44-C17B-4539-9F11-AAB700480CDF}" srcOrd="0" destOrd="0" presId="urn:microsoft.com/office/officeart/2005/8/layout/cycle2"/>
    <dgm:cxn modelId="{D63EE7E2-897E-41E8-930E-55B90D91D5EE}" type="presOf" srcId="{8577DE8F-5318-42EC-A211-D29565EB4670}" destId="{259891F8-55AD-442E-8946-C1826C479E95}" srcOrd="0" destOrd="0" presId="urn:microsoft.com/office/officeart/2005/8/layout/cycle2"/>
    <dgm:cxn modelId="{45714B8F-CA7F-4983-B486-58532D9FD926}" type="presOf" srcId="{A6626889-66E9-44FF-9FD6-23C4EB30B0AB}" destId="{AA2863D2-B49D-4665-9DFB-9656484CFE8F}" srcOrd="0" destOrd="0" presId="urn:microsoft.com/office/officeart/2005/8/layout/cycle2"/>
    <dgm:cxn modelId="{008A8056-559F-40D1-A628-418B447CAF1F}" type="presParOf" srcId="{6088EA0E-AA86-4CA8-8F4C-9EE64A4D92F7}" destId="{27965633-0F4D-4FAF-83BD-4EDE0C2AF25B}" srcOrd="0" destOrd="0" presId="urn:microsoft.com/office/officeart/2005/8/layout/cycle2"/>
    <dgm:cxn modelId="{81034E32-DE8B-42A3-8C14-617392F7C4C2}" type="presParOf" srcId="{6088EA0E-AA86-4CA8-8F4C-9EE64A4D92F7}" destId="{DFF8A121-D16E-41BD-9237-B09E0CE6A9E5}" srcOrd="1" destOrd="0" presId="urn:microsoft.com/office/officeart/2005/8/layout/cycle2"/>
    <dgm:cxn modelId="{CA61C4F8-9A69-43F1-AE5B-65391B0B38C4}" type="presParOf" srcId="{DFF8A121-D16E-41BD-9237-B09E0CE6A9E5}" destId="{1A70BC68-16D3-49A8-923E-65F83EA9F14A}" srcOrd="0" destOrd="0" presId="urn:microsoft.com/office/officeart/2005/8/layout/cycle2"/>
    <dgm:cxn modelId="{3FED1680-8842-4DEF-9C42-B57A1E5A2B86}" type="presParOf" srcId="{6088EA0E-AA86-4CA8-8F4C-9EE64A4D92F7}" destId="{57387562-A4D1-43E2-8DEB-29AAEADC8C4F}" srcOrd="2" destOrd="0" presId="urn:microsoft.com/office/officeart/2005/8/layout/cycle2"/>
    <dgm:cxn modelId="{97C8F15F-C9AD-4179-A8AC-DF44C4035540}" type="presParOf" srcId="{6088EA0E-AA86-4CA8-8F4C-9EE64A4D92F7}" destId="{2CFDC050-25C7-4ACF-961F-4B216EDDCBA8}" srcOrd="3" destOrd="0" presId="urn:microsoft.com/office/officeart/2005/8/layout/cycle2"/>
    <dgm:cxn modelId="{1723DAC1-FDC1-41BE-9A32-711B8EED9045}" type="presParOf" srcId="{2CFDC050-25C7-4ACF-961F-4B216EDDCBA8}" destId="{F788D7BA-0F04-4D58-B7FC-BBEC9CF5B8BD}" srcOrd="0" destOrd="0" presId="urn:microsoft.com/office/officeart/2005/8/layout/cycle2"/>
    <dgm:cxn modelId="{A321D736-B313-489A-986F-E77A4D49C314}" type="presParOf" srcId="{6088EA0E-AA86-4CA8-8F4C-9EE64A4D92F7}" destId="{667E0813-C6FA-4859-9294-E3B6E450A023}" srcOrd="4" destOrd="0" presId="urn:microsoft.com/office/officeart/2005/8/layout/cycle2"/>
    <dgm:cxn modelId="{865F0923-AE2F-4390-AD01-371E7EFE582A}" type="presParOf" srcId="{6088EA0E-AA86-4CA8-8F4C-9EE64A4D92F7}" destId="{8CFD5E44-C17B-4539-9F11-AAB700480CDF}" srcOrd="5" destOrd="0" presId="urn:microsoft.com/office/officeart/2005/8/layout/cycle2"/>
    <dgm:cxn modelId="{6A73DDF5-0B68-417A-A191-E16C650DD0FB}" type="presParOf" srcId="{8CFD5E44-C17B-4539-9F11-AAB700480CDF}" destId="{D89B7D88-6DE6-4BC1-9339-D614A02F7B82}" srcOrd="0" destOrd="0" presId="urn:microsoft.com/office/officeart/2005/8/layout/cycle2"/>
    <dgm:cxn modelId="{9F282C8A-AE84-4E5F-B073-F42657CE6888}" type="presParOf" srcId="{6088EA0E-AA86-4CA8-8F4C-9EE64A4D92F7}" destId="{AA2863D2-B49D-4665-9DFB-9656484CFE8F}" srcOrd="6" destOrd="0" presId="urn:microsoft.com/office/officeart/2005/8/layout/cycle2"/>
    <dgm:cxn modelId="{79D21360-A60E-42FA-8D0E-4F51287FDA1C}" type="presParOf" srcId="{6088EA0E-AA86-4CA8-8F4C-9EE64A4D92F7}" destId="{49182E7A-B1A8-4E15-B994-3F31308C69A2}" srcOrd="7" destOrd="0" presId="urn:microsoft.com/office/officeart/2005/8/layout/cycle2"/>
    <dgm:cxn modelId="{D5FBB6A0-BCC5-4E56-916D-1A83F7B101BA}" type="presParOf" srcId="{49182E7A-B1A8-4E15-B994-3F31308C69A2}" destId="{7AC03B1F-36D5-49CD-A682-A6DC9EC04DFF}" srcOrd="0" destOrd="0" presId="urn:microsoft.com/office/officeart/2005/8/layout/cycle2"/>
    <dgm:cxn modelId="{58F3A24A-17F7-460B-8F39-AEFF288900B4}" type="presParOf" srcId="{6088EA0E-AA86-4CA8-8F4C-9EE64A4D92F7}" destId="{259891F8-55AD-442E-8946-C1826C479E95}" srcOrd="8" destOrd="0" presId="urn:microsoft.com/office/officeart/2005/8/layout/cycle2"/>
    <dgm:cxn modelId="{5EE30B2E-16DA-4045-B4C3-4A46220FE684}" type="presParOf" srcId="{6088EA0E-AA86-4CA8-8F4C-9EE64A4D92F7}" destId="{AC814B66-20DC-4B79-81FD-4C1D3E417B88}" srcOrd="9" destOrd="0" presId="urn:microsoft.com/office/officeart/2005/8/layout/cycle2"/>
    <dgm:cxn modelId="{8024AC07-508E-4297-92C7-0324D838E0EC}" type="presParOf" srcId="{AC814B66-20DC-4B79-81FD-4C1D3E417B88}" destId="{50B5CB54-2ADF-458A-A95B-7FE3F66E5C3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63DD093-1A19-4723-9AA3-DBBC2067B3A6}" type="doc">
      <dgm:prSet loTypeId="urn:microsoft.com/office/officeart/2005/8/layout/pyramid1" loCatId="pyramid" qsTypeId="urn:microsoft.com/office/officeart/2005/8/quickstyle/simple3" qsCatId="simple" csTypeId="urn:microsoft.com/office/officeart/2005/8/colors/accent1_2" csCatId="accent1" phldr="1"/>
      <dgm:spPr/>
    </dgm:pt>
    <dgm:pt modelId="{F8100EED-C02C-4C1E-9FAC-DAC3AC3F145F}">
      <dgm:prSet phldrT="[Text]"/>
      <dgm:spPr/>
      <dgm:t>
        <a:bodyPr/>
        <a:lstStyle/>
        <a:p>
          <a:r>
            <a:rPr lang="en-GB" smtClean="0"/>
            <a:t>Application</a:t>
          </a:r>
          <a:endParaRPr lang="en-GB" dirty="0"/>
        </a:p>
      </dgm:t>
    </dgm:pt>
    <dgm:pt modelId="{C30FAC23-C053-4089-9849-99C97CBE69B8}" type="parTrans" cxnId="{27423A08-80E5-405B-9D6D-B74D1DE11102}">
      <dgm:prSet/>
      <dgm:spPr/>
      <dgm:t>
        <a:bodyPr/>
        <a:lstStyle/>
        <a:p>
          <a:endParaRPr lang="en-GB"/>
        </a:p>
      </dgm:t>
    </dgm:pt>
    <dgm:pt modelId="{FD1589C2-5938-4734-997F-B73FA1BFD5BA}" type="sibTrans" cxnId="{27423A08-80E5-405B-9D6D-B74D1DE11102}">
      <dgm:prSet/>
      <dgm:spPr/>
      <dgm:t>
        <a:bodyPr/>
        <a:lstStyle/>
        <a:p>
          <a:endParaRPr lang="en-GB"/>
        </a:p>
      </dgm:t>
    </dgm:pt>
    <dgm:pt modelId="{6E04FF2E-6E3C-4262-B1C2-1361E03E4478}">
      <dgm:prSet phldrT="[Text]"/>
      <dgm:spPr/>
      <dgm:t>
        <a:bodyPr/>
        <a:lstStyle/>
        <a:p>
          <a:r>
            <a:rPr lang="en-GB" smtClean="0"/>
            <a:t>Understanding</a:t>
          </a:r>
          <a:endParaRPr lang="en-GB" dirty="0"/>
        </a:p>
      </dgm:t>
    </dgm:pt>
    <dgm:pt modelId="{29F72A1E-07B2-451A-A851-9A5DD0F1A1F0}" type="parTrans" cxnId="{B6AE06B4-EBAF-4A72-A92B-9BAFE26678D7}">
      <dgm:prSet/>
      <dgm:spPr/>
      <dgm:t>
        <a:bodyPr/>
        <a:lstStyle/>
        <a:p>
          <a:endParaRPr lang="en-GB"/>
        </a:p>
      </dgm:t>
    </dgm:pt>
    <dgm:pt modelId="{3BA89B94-F8F3-4369-B8EC-D4966A9E4883}" type="sibTrans" cxnId="{B6AE06B4-EBAF-4A72-A92B-9BAFE26678D7}">
      <dgm:prSet/>
      <dgm:spPr/>
      <dgm:t>
        <a:bodyPr/>
        <a:lstStyle/>
        <a:p>
          <a:endParaRPr lang="en-GB"/>
        </a:p>
      </dgm:t>
    </dgm:pt>
    <dgm:pt modelId="{A1622C58-34AD-4617-816C-4840A5DC68A4}">
      <dgm:prSet phldrT="[Text]"/>
      <dgm:spPr/>
      <dgm:t>
        <a:bodyPr/>
        <a:lstStyle/>
        <a:p>
          <a:r>
            <a:rPr lang="en-GB" b="0" dirty="0" smtClean="0"/>
            <a:t>Memory</a:t>
          </a:r>
          <a:r>
            <a:rPr lang="en-GB" dirty="0" smtClean="0"/>
            <a:t> / Knowledge</a:t>
          </a:r>
          <a:endParaRPr lang="en-GB" dirty="0"/>
        </a:p>
      </dgm:t>
    </dgm:pt>
    <dgm:pt modelId="{28A4A86A-ACE2-482A-875A-C219F7DB729B}" type="parTrans" cxnId="{16CF0431-DEE4-4275-A9E3-584890D0EA1C}">
      <dgm:prSet/>
      <dgm:spPr/>
      <dgm:t>
        <a:bodyPr/>
        <a:lstStyle/>
        <a:p>
          <a:endParaRPr lang="en-GB"/>
        </a:p>
      </dgm:t>
    </dgm:pt>
    <dgm:pt modelId="{30284856-D132-4E18-A043-80A31B8AA288}" type="sibTrans" cxnId="{16CF0431-DEE4-4275-A9E3-584890D0EA1C}">
      <dgm:prSet/>
      <dgm:spPr/>
      <dgm:t>
        <a:bodyPr/>
        <a:lstStyle/>
        <a:p>
          <a:endParaRPr lang="en-GB"/>
        </a:p>
      </dgm:t>
    </dgm:pt>
    <dgm:pt modelId="{D4675A1D-FD84-4C9D-AEDA-F1E6E0B1CFEF}" type="pres">
      <dgm:prSet presAssocID="{063DD093-1A19-4723-9AA3-DBBC2067B3A6}" presName="Name0" presStyleCnt="0">
        <dgm:presLayoutVars>
          <dgm:dir/>
          <dgm:animLvl val="lvl"/>
          <dgm:resizeHandles val="exact"/>
        </dgm:presLayoutVars>
      </dgm:prSet>
      <dgm:spPr/>
    </dgm:pt>
    <dgm:pt modelId="{821B3A7B-120E-49A9-98FA-9C834840D8AA}" type="pres">
      <dgm:prSet presAssocID="{F8100EED-C02C-4C1E-9FAC-DAC3AC3F145F}" presName="Name8" presStyleCnt="0"/>
      <dgm:spPr/>
    </dgm:pt>
    <dgm:pt modelId="{AB23198B-57D5-4A68-8D62-BBED6158923F}" type="pres">
      <dgm:prSet presAssocID="{F8100EED-C02C-4C1E-9FAC-DAC3AC3F145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015ED4-EF2C-42C9-B9A8-604D050EBD87}" type="pres">
      <dgm:prSet presAssocID="{F8100EED-C02C-4C1E-9FAC-DAC3AC3F145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F52ED5-B1A2-495C-A0AC-78390BA88771}" type="pres">
      <dgm:prSet presAssocID="{6E04FF2E-6E3C-4262-B1C2-1361E03E4478}" presName="Name8" presStyleCnt="0"/>
      <dgm:spPr/>
    </dgm:pt>
    <dgm:pt modelId="{F870E202-9688-43A6-9522-497E2CA8255A}" type="pres">
      <dgm:prSet presAssocID="{6E04FF2E-6E3C-4262-B1C2-1361E03E4478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582342-38AD-42EC-A87C-B484CFD72CCD}" type="pres">
      <dgm:prSet presAssocID="{6E04FF2E-6E3C-4262-B1C2-1361E03E447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445FD9-27B8-4B81-9CD1-CD988E320459}" type="pres">
      <dgm:prSet presAssocID="{A1622C58-34AD-4617-816C-4840A5DC68A4}" presName="Name8" presStyleCnt="0"/>
      <dgm:spPr/>
    </dgm:pt>
    <dgm:pt modelId="{858E474B-30F3-453A-AA07-8383CC1FD353}" type="pres">
      <dgm:prSet presAssocID="{A1622C58-34AD-4617-816C-4840A5DC68A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1FF594-8111-4AB3-A187-4D52178834E7}" type="pres">
      <dgm:prSet presAssocID="{A1622C58-34AD-4617-816C-4840A5DC68A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373B4D9-9255-4BC3-B6E0-16E150FB4C66}" type="presOf" srcId="{F8100EED-C02C-4C1E-9FAC-DAC3AC3F145F}" destId="{AB23198B-57D5-4A68-8D62-BBED6158923F}" srcOrd="0" destOrd="0" presId="urn:microsoft.com/office/officeart/2005/8/layout/pyramid1"/>
    <dgm:cxn modelId="{B39B1A31-0752-4448-8711-CE614C48369E}" type="presOf" srcId="{A1622C58-34AD-4617-816C-4840A5DC68A4}" destId="{F71FF594-8111-4AB3-A187-4D52178834E7}" srcOrd="1" destOrd="0" presId="urn:microsoft.com/office/officeart/2005/8/layout/pyramid1"/>
    <dgm:cxn modelId="{16CF0431-DEE4-4275-A9E3-584890D0EA1C}" srcId="{063DD093-1A19-4723-9AA3-DBBC2067B3A6}" destId="{A1622C58-34AD-4617-816C-4840A5DC68A4}" srcOrd="2" destOrd="0" parTransId="{28A4A86A-ACE2-482A-875A-C219F7DB729B}" sibTransId="{30284856-D132-4E18-A043-80A31B8AA288}"/>
    <dgm:cxn modelId="{B6AE06B4-EBAF-4A72-A92B-9BAFE26678D7}" srcId="{063DD093-1A19-4723-9AA3-DBBC2067B3A6}" destId="{6E04FF2E-6E3C-4262-B1C2-1361E03E4478}" srcOrd="1" destOrd="0" parTransId="{29F72A1E-07B2-451A-A851-9A5DD0F1A1F0}" sibTransId="{3BA89B94-F8F3-4369-B8EC-D4966A9E4883}"/>
    <dgm:cxn modelId="{404A061B-6E46-414B-B4EF-0A3FAB506745}" type="presOf" srcId="{6E04FF2E-6E3C-4262-B1C2-1361E03E4478}" destId="{F870E202-9688-43A6-9522-497E2CA8255A}" srcOrd="0" destOrd="0" presId="urn:microsoft.com/office/officeart/2005/8/layout/pyramid1"/>
    <dgm:cxn modelId="{27423A08-80E5-405B-9D6D-B74D1DE11102}" srcId="{063DD093-1A19-4723-9AA3-DBBC2067B3A6}" destId="{F8100EED-C02C-4C1E-9FAC-DAC3AC3F145F}" srcOrd="0" destOrd="0" parTransId="{C30FAC23-C053-4089-9849-99C97CBE69B8}" sibTransId="{FD1589C2-5938-4734-997F-B73FA1BFD5BA}"/>
    <dgm:cxn modelId="{9E69C893-3377-4E25-B8D7-BFF09B31BD23}" type="presOf" srcId="{6E04FF2E-6E3C-4262-B1C2-1361E03E4478}" destId="{D6582342-38AD-42EC-A87C-B484CFD72CCD}" srcOrd="1" destOrd="0" presId="urn:microsoft.com/office/officeart/2005/8/layout/pyramid1"/>
    <dgm:cxn modelId="{76E66C5F-B0C1-432F-88C8-9E8B35DC6ED9}" type="presOf" srcId="{F8100EED-C02C-4C1E-9FAC-DAC3AC3F145F}" destId="{70015ED4-EF2C-42C9-B9A8-604D050EBD87}" srcOrd="1" destOrd="0" presId="urn:microsoft.com/office/officeart/2005/8/layout/pyramid1"/>
    <dgm:cxn modelId="{104DF01D-BD1D-4D17-A0A2-03200318A3C0}" type="presOf" srcId="{063DD093-1A19-4723-9AA3-DBBC2067B3A6}" destId="{D4675A1D-FD84-4C9D-AEDA-F1E6E0B1CFEF}" srcOrd="0" destOrd="0" presId="urn:microsoft.com/office/officeart/2005/8/layout/pyramid1"/>
    <dgm:cxn modelId="{EBBAD909-12D6-48DC-A280-EF63DD358079}" type="presOf" srcId="{A1622C58-34AD-4617-816C-4840A5DC68A4}" destId="{858E474B-30F3-453A-AA07-8383CC1FD353}" srcOrd="0" destOrd="0" presId="urn:microsoft.com/office/officeart/2005/8/layout/pyramid1"/>
    <dgm:cxn modelId="{4C7A1E13-14FB-47F0-9FAF-F09E871396FE}" type="presParOf" srcId="{D4675A1D-FD84-4C9D-AEDA-F1E6E0B1CFEF}" destId="{821B3A7B-120E-49A9-98FA-9C834840D8AA}" srcOrd="0" destOrd="0" presId="urn:microsoft.com/office/officeart/2005/8/layout/pyramid1"/>
    <dgm:cxn modelId="{B8B088B7-D68D-4AC1-94C7-1B0E81D8F8F1}" type="presParOf" srcId="{821B3A7B-120E-49A9-98FA-9C834840D8AA}" destId="{AB23198B-57D5-4A68-8D62-BBED6158923F}" srcOrd="0" destOrd="0" presId="urn:microsoft.com/office/officeart/2005/8/layout/pyramid1"/>
    <dgm:cxn modelId="{36FE6618-4E81-4414-AF63-01566D4349AD}" type="presParOf" srcId="{821B3A7B-120E-49A9-98FA-9C834840D8AA}" destId="{70015ED4-EF2C-42C9-B9A8-604D050EBD87}" srcOrd="1" destOrd="0" presId="urn:microsoft.com/office/officeart/2005/8/layout/pyramid1"/>
    <dgm:cxn modelId="{994DCBB5-405C-4065-AE40-9E5FC44939B1}" type="presParOf" srcId="{D4675A1D-FD84-4C9D-AEDA-F1E6E0B1CFEF}" destId="{E2F52ED5-B1A2-495C-A0AC-78390BA88771}" srcOrd="1" destOrd="0" presId="urn:microsoft.com/office/officeart/2005/8/layout/pyramid1"/>
    <dgm:cxn modelId="{128F077A-31CF-4791-97F2-01ABD839C06F}" type="presParOf" srcId="{E2F52ED5-B1A2-495C-A0AC-78390BA88771}" destId="{F870E202-9688-43A6-9522-497E2CA8255A}" srcOrd="0" destOrd="0" presId="urn:microsoft.com/office/officeart/2005/8/layout/pyramid1"/>
    <dgm:cxn modelId="{6B690D6A-1F75-4F4A-BBDE-F79BE7AA0AD2}" type="presParOf" srcId="{E2F52ED5-B1A2-495C-A0AC-78390BA88771}" destId="{D6582342-38AD-42EC-A87C-B484CFD72CCD}" srcOrd="1" destOrd="0" presId="urn:microsoft.com/office/officeart/2005/8/layout/pyramid1"/>
    <dgm:cxn modelId="{CEE4C6EF-0169-4414-A499-22250506F6D6}" type="presParOf" srcId="{D4675A1D-FD84-4C9D-AEDA-F1E6E0B1CFEF}" destId="{BE445FD9-27B8-4B81-9CD1-CD988E320459}" srcOrd="2" destOrd="0" presId="urn:microsoft.com/office/officeart/2005/8/layout/pyramid1"/>
    <dgm:cxn modelId="{CB530081-AE90-4812-A4F8-202B9A5E671B}" type="presParOf" srcId="{BE445FD9-27B8-4B81-9CD1-CD988E320459}" destId="{858E474B-30F3-453A-AA07-8383CC1FD353}" srcOrd="0" destOrd="0" presId="urn:microsoft.com/office/officeart/2005/8/layout/pyramid1"/>
    <dgm:cxn modelId="{E3441C04-AC5C-435E-9D8C-84237318FC24}" type="presParOf" srcId="{BE445FD9-27B8-4B81-9CD1-CD988E320459}" destId="{F71FF594-8111-4AB3-A187-4D52178834E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559AC5F-6A58-4CA4-87F1-539E5BE6218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8CDCB03-D308-41E8-BF86-BC4B8FB0BEE5}">
      <dgm:prSet phldrT="[Text]"/>
      <dgm:spPr/>
      <dgm:t>
        <a:bodyPr/>
        <a:lstStyle/>
        <a:p>
          <a:r>
            <a:rPr lang="en-GB" dirty="0" smtClean="0"/>
            <a:t>Past papers</a:t>
          </a:r>
          <a:endParaRPr lang="en-GB" dirty="0"/>
        </a:p>
      </dgm:t>
    </dgm:pt>
    <dgm:pt modelId="{075E9557-CF8F-49DE-BA19-BF5AF70D2001}" type="parTrans" cxnId="{8E426F70-3AC4-434C-8AFD-E97835C92FA4}">
      <dgm:prSet/>
      <dgm:spPr/>
      <dgm:t>
        <a:bodyPr/>
        <a:lstStyle/>
        <a:p>
          <a:endParaRPr lang="en-GB"/>
        </a:p>
      </dgm:t>
    </dgm:pt>
    <dgm:pt modelId="{2B856ED0-D25B-42CA-BE06-43CEF9804A01}" type="sibTrans" cxnId="{8E426F70-3AC4-434C-8AFD-E97835C92FA4}">
      <dgm:prSet/>
      <dgm:spPr/>
      <dgm:t>
        <a:bodyPr/>
        <a:lstStyle/>
        <a:p>
          <a:endParaRPr lang="en-GB"/>
        </a:p>
      </dgm:t>
    </dgm:pt>
    <dgm:pt modelId="{01380B4A-A4DF-4075-A065-DD7743649297}">
      <dgm:prSet phldrT="[Text]"/>
      <dgm:spPr/>
      <dgm:t>
        <a:bodyPr/>
        <a:lstStyle/>
        <a:p>
          <a:r>
            <a:rPr lang="en-GB" dirty="0" smtClean="0"/>
            <a:t>Diagrams</a:t>
          </a:r>
          <a:endParaRPr lang="en-GB" dirty="0"/>
        </a:p>
      </dgm:t>
    </dgm:pt>
    <dgm:pt modelId="{B139E6E4-E835-41B3-AC28-FFC56484EE7B}" type="parTrans" cxnId="{9E298A60-4445-404E-AAB6-464A795D84EC}">
      <dgm:prSet/>
      <dgm:spPr/>
      <dgm:t>
        <a:bodyPr/>
        <a:lstStyle/>
        <a:p>
          <a:endParaRPr lang="en-GB"/>
        </a:p>
      </dgm:t>
    </dgm:pt>
    <dgm:pt modelId="{C4708CC4-E458-4295-AFAF-572493E266E6}" type="sibTrans" cxnId="{9E298A60-4445-404E-AAB6-464A795D84EC}">
      <dgm:prSet/>
      <dgm:spPr/>
      <dgm:t>
        <a:bodyPr/>
        <a:lstStyle/>
        <a:p>
          <a:endParaRPr lang="en-GB"/>
        </a:p>
      </dgm:t>
    </dgm:pt>
    <dgm:pt modelId="{2B0588A4-557C-4738-9557-F8B24F0A3EEB}">
      <dgm:prSet phldrT="[Text]"/>
      <dgm:spPr/>
      <dgm:t>
        <a:bodyPr/>
        <a:lstStyle/>
        <a:p>
          <a:r>
            <a:rPr lang="en-GB" dirty="0" err="1" smtClean="0"/>
            <a:t>Spidergrams</a:t>
          </a:r>
          <a:endParaRPr lang="en-GB" dirty="0"/>
        </a:p>
      </dgm:t>
    </dgm:pt>
    <dgm:pt modelId="{FB181E67-A5F5-4F70-860B-883C0905067E}" type="parTrans" cxnId="{120999F9-D729-40E0-87A8-BDDD7836758F}">
      <dgm:prSet/>
      <dgm:spPr/>
      <dgm:t>
        <a:bodyPr/>
        <a:lstStyle/>
        <a:p>
          <a:endParaRPr lang="en-GB"/>
        </a:p>
      </dgm:t>
    </dgm:pt>
    <dgm:pt modelId="{6301C7CC-F05B-4A16-941D-DA20B6FC2D99}" type="sibTrans" cxnId="{120999F9-D729-40E0-87A8-BDDD7836758F}">
      <dgm:prSet/>
      <dgm:spPr/>
      <dgm:t>
        <a:bodyPr/>
        <a:lstStyle/>
        <a:p>
          <a:endParaRPr lang="en-GB"/>
        </a:p>
      </dgm:t>
    </dgm:pt>
    <dgm:pt modelId="{C8812F02-30AC-4C0B-B3A8-335D60625D5B}">
      <dgm:prSet phldrT="[Text]"/>
      <dgm:spPr/>
      <dgm:t>
        <a:bodyPr/>
        <a:lstStyle/>
        <a:p>
          <a:r>
            <a:rPr lang="en-GB" dirty="0" smtClean="0"/>
            <a:t>Tables</a:t>
          </a:r>
          <a:endParaRPr lang="en-GB" dirty="0"/>
        </a:p>
      </dgm:t>
    </dgm:pt>
    <dgm:pt modelId="{897C3061-A26A-4E81-933A-E782B12415D2}" type="parTrans" cxnId="{BA285F45-70ED-43C4-9219-3002BF09AA4C}">
      <dgm:prSet/>
      <dgm:spPr/>
      <dgm:t>
        <a:bodyPr/>
        <a:lstStyle/>
        <a:p>
          <a:endParaRPr lang="en-GB"/>
        </a:p>
      </dgm:t>
    </dgm:pt>
    <dgm:pt modelId="{01C10B46-2292-4B63-92B2-FCDAABDD18F1}" type="sibTrans" cxnId="{BA285F45-70ED-43C4-9219-3002BF09AA4C}">
      <dgm:prSet/>
      <dgm:spPr/>
      <dgm:t>
        <a:bodyPr/>
        <a:lstStyle/>
        <a:p>
          <a:endParaRPr lang="en-GB"/>
        </a:p>
      </dgm:t>
    </dgm:pt>
    <dgm:pt modelId="{64B4895C-FCF9-4F82-A4E3-AA6666EDCAA9}" type="pres">
      <dgm:prSet presAssocID="{D559AC5F-6A58-4CA4-87F1-539E5BE621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C434EBF-F174-4D83-B374-77217367C3A5}" type="pres">
      <dgm:prSet presAssocID="{D8CDCB03-D308-41E8-BF86-BC4B8FB0BEE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25E210-A9E1-4CC0-94CB-CED3EBDABEB1}" type="pres">
      <dgm:prSet presAssocID="{2B856ED0-D25B-42CA-BE06-43CEF9804A01}" presName="sibTrans" presStyleCnt="0"/>
      <dgm:spPr/>
    </dgm:pt>
    <dgm:pt modelId="{F2C6A20B-5148-4B04-B9D5-36D1366A0CDC}" type="pres">
      <dgm:prSet presAssocID="{01380B4A-A4DF-4075-A065-DD774364929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8B00D-CFF4-439A-B0FE-132C95A82A70}" type="pres">
      <dgm:prSet presAssocID="{C4708CC4-E458-4295-AFAF-572493E266E6}" presName="sibTrans" presStyleCnt="0"/>
      <dgm:spPr/>
    </dgm:pt>
    <dgm:pt modelId="{E70C82F6-C9C8-4F08-9637-4C651ACF9404}" type="pres">
      <dgm:prSet presAssocID="{C8812F02-30AC-4C0B-B3A8-335D60625D5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20765F-76F5-4E09-9743-E3B8E2D82287}" type="pres">
      <dgm:prSet presAssocID="{01C10B46-2292-4B63-92B2-FCDAABDD18F1}" presName="sibTrans" presStyleCnt="0"/>
      <dgm:spPr/>
    </dgm:pt>
    <dgm:pt modelId="{27C14D00-D59F-4A3F-A947-E2C628C98A49}" type="pres">
      <dgm:prSet presAssocID="{2B0588A4-557C-4738-9557-F8B24F0A3EE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60DC980-5DF2-4D13-8149-9E5AB273BDE4}" type="presOf" srcId="{D559AC5F-6A58-4CA4-87F1-539E5BE62184}" destId="{64B4895C-FCF9-4F82-A4E3-AA6666EDCAA9}" srcOrd="0" destOrd="0" presId="urn:microsoft.com/office/officeart/2005/8/layout/hList6"/>
    <dgm:cxn modelId="{9D5536AD-1E6E-4F3F-BA60-71FA32EEEB6E}" type="presOf" srcId="{D8CDCB03-D308-41E8-BF86-BC4B8FB0BEE5}" destId="{1C434EBF-F174-4D83-B374-77217367C3A5}" srcOrd="0" destOrd="0" presId="urn:microsoft.com/office/officeart/2005/8/layout/hList6"/>
    <dgm:cxn modelId="{9EF54EBD-E9E8-41B2-8F8B-4BC28EA5038D}" type="presOf" srcId="{C8812F02-30AC-4C0B-B3A8-335D60625D5B}" destId="{E70C82F6-C9C8-4F08-9637-4C651ACF9404}" srcOrd="0" destOrd="0" presId="urn:microsoft.com/office/officeart/2005/8/layout/hList6"/>
    <dgm:cxn modelId="{7C75877A-F9B0-41AC-A5C9-859006BA6711}" type="presOf" srcId="{01380B4A-A4DF-4075-A065-DD7743649297}" destId="{F2C6A20B-5148-4B04-B9D5-36D1366A0CDC}" srcOrd="0" destOrd="0" presId="urn:microsoft.com/office/officeart/2005/8/layout/hList6"/>
    <dgm:cxn modelId="{120999F9-D729-40E0-87A8-BDDD7836758F}" srcId="{D559AC5F-6A58-4CA4-87F1-539E5BE62184}" destId="{2B0588A4-557C-4738-9557-F8B24F0A3EEB}" srcOrd="3" destOrd="0" parTransId="{FB181E67-A5F5-4F70-860B-883C0905067E}" sibTransId="{6301C7CC-F05B-4A16-941D-DA20B6FC2D99}"/>
    <dgm:cxn modelId="{8E426F70-3AC4-434C-8AFD-E97835C92FA4}" srcId="{D559AC5F-6A58-4CA4-87F1-539E5BE62184}" destId="{D8CDCB03-D308-41E8-BF86-BC4B8FB0BEE5}" srcOrd="0" destOrd="0" parTransId="{075E9557-CF8F-49DE-BA19-BF5AF70D2001}" sibTransId="{2B856ED0-D25B-42CA-BE06-43CEF9804A01}"/>
    <dgm:cxn modelId="{BA285F45-70ED-43C4-9219-3002BF09AA4C}" srcId="{D559AC5F-6A58-4CA4-87F1-539E5BE62184}" destId="{C8812F02-30AC-4C0B-B3A8-335D60625D5B}" srcOrd="2" destOrd="0" parTransId="{897C3061-A26A-4E81-933A-E782B12415D2}" sibTransId="{01C10B46-2292-4B63-92B2-FCDAABDD18F1}"/>
    <dgm:cxn modelId="{9E298A60-4445-404E-AAB6-464A795D84EC}" srcId="{D559AC5F-6A58-4CA4-87F1-539E5BE62184}" destId="{01380B4A-A4DF-4075-A065-DD7743649297}" srcOrd="1" destOrd="0" parTransId="{B139E6E4-E835-41B3-AC28-FFC56484EE7B}" sibTransId="{C4708CC4-E458-4295-AFAF-572493E266E6}"/>
    <dgm:cxn modelId="{8E9F4DCF-D8D4-4235-B571-6B37FC57991B}" type="presOf" srcId="{2B0588A4-557C-4738-9557-F8B24F0A3EEB}" destId="{27C14D00-D59F-4A3F-A947-E2C628C98A49}" srcOrd="0" destOrd="0" presId="urn:microsoft.com/office/officeart/2005/8/layout/hList6"/>
    <dgm:cxn modelId="{E5F64074-C2C3-43BD-8544-3D98493DF8EC}" type="presParOf" srcId="{64B4895C-FCF9-4F82-A4E3-AA6666EDCAA9}" destId="{1C434EBF-F174-4D83-B374-77217367C3A5}" srcOrd="0" destOrd="0" presId="urn:microsoft.com/office/officeart/2005/8/layout/hList6"/>
    <dgm:cxn modelId="{8D7D1852-BB14-4EB6-9A09-434FA6FF7DAD}" type="presParOf" srcId="{64B4895C-FCF9-4F82-A4E3-AA6666EDCAA9}" destId="{C925E210-A9E1-4CC0-94CB-CED3EBDABEB1}" srcOrd="1" destOrd="0" presId="urn:microsoft.com/office/officeart/2005/8/layout/hList6"/>
    <dgm:cxn modelId="{CB023C89-4A65-4C8A-BD0D-0D664972E728}" type="presParOf" srcId="{64B4895C-FCF9-4F82-A4E3-AA6666EDCAA9}" destId="{F2C6A20B-5148-4B04-B9D5-36D1366A0CDC}" srcOrd="2" destOrd="0" presId="urn:microsoft.com/office/officeart/2005/8/layout/hList6"/>
    <dgm:cxn modelId="{4BD94E73-89B8-4C78-B4D2-7737B70631A8}" type="presParOf" srcId="{64B4895C-FCF9-4F82-A4E3-AA6666EDCAA9}" destId="{B6F8B00D-CFF4-439A-B0FE-132C95A82A70}" srcOrd="3" destOrd="0" presId="urn:microsoft.com/office/officeart/2005/8/layout/hList6"/>
    <dgm:cxn modelId="{4F3EE73E-B43C-4189-BA48-BFD145B3B94A}" type="presParOf" srcId="{64B4895C-FCF9-4F82-A4E3-AA6666EDCAA9}" destId="{E70C82F6-C9C8-4F08-9637-4C651ACF9404}" srcOrd="4" destOrd="0" presId="urn:microsoft.com/office/officeart/2005/8/layout/hList6"/>
    <dgm:cxn modelId="{E3B6342D-BBEF-4296-BA7F-DF681E7A9C4F}" type="presParOf" srcId="{64B4895C-FCF9-4F82-A4E3-AA6666EDCAA9}" destId="{B120765F-76F5-4E09-9743-E3B8E2D82287}" srcOrd="5" destOrd="0" presId="urn:microsoft.com/office/officeart/2005/8/layout/hList6"/>
    <dgm:cxn modelId="{A72F7846-DD3F-4F90-9EEC-7D5E18A43028}" type="presParOf" srcId="{64B4895C-FCF9-4F82-A4E3-AA6666EDCAA9}" destId="{27C14D00-D59F-4A3F-A947-E2C628C98A4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97C616D-58BA-4899-A74A-77DCE343490A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6AAAC91-D4B2-4D18-A674-C01E420FEDCC}">
      <dgm:prSet phldrT="[Text]"/>
      <dgm:spPr/>
      <dgm:t>
        <a:bodyPr/>
        <a:lstStyle/>
        <a:p>
          <a:r>
            <a:rPr lang="en-GB" dirty="0" smtClean="0"/>
            <a:t>Procrastination</a:t>
          </a:r>
          <a:endParaRPr lang="en-GB" dirty="0"/>
        </a:p>
      </dgm:t>
    </dgm:pt>
    <dgm:pt modelId="{EDF1DB2E-B9BB-4D68-8A31-025A340AAD72}" type="parTrans" cxnId="{9FF6D700-AEE3-4D20-BD24-18383E8FE3BA}">
      <dgm:prSet/>
      <dgm:spPr/>
      <dgm:t>
        <a:bodyPr/>
        <a:lstStyle/>
        <a:p>
          <a:endParaRPr lang="en-GB"/>
        </a:p>
      </dgm:t>
    </dgm:pt>
    <dgm:pt modelId="{60423B8F-5597-4F5A-A5FA-C4B1EDC56E69}" type="sibTrans" cxnId="{9FF6D700-AEE3-4D20-BD24-18383E8FE3BA}">
      <dgm:prSet/>
      <dgm:spPr/>
      <dgm:t>
        <a:bodyPr/>
        <a:lstStyle/>
        <a:p>
          <a:endParaRPr lang="en-GB"/>
        </a:p>
      </dgm:t>
    </dgm:pt>
    <dgm:pt modelId="{E98C36FB-A892-4190-8F70-895F27965FDD}">
      <dgm:prSet phldrT="[Text]"/>
      <dgm:spPr/>
      <dgm:t>
        <a:bodyPr/>
        <a:lstStyle/>
        <a:p>
          <a:r>
            <a:rPr lang="en-GB" dirty="0" smtClean="0"/>
            <a:t>Understand it</a:t>
          </a:r>
          <a:endParaRPr lang="en-GB" dirty="0"/>
        </a:p>
      </dgm:t>
    </dgm:pt>
    <dgm:pt modelId="{DF63ADFF-FA20-441F-93FE-1753B3F4BEA6}" type="parTrans" cxnId="{00541F93-EBD3-429E-9A03-71992D3E8753}">
      <dgm:prSet/>
      <dgm:spPr/>
      <dgm:t>
        <a:bodyPr/>
        <a:lstStyle/>
        <a:p>
          <a:endParaRPr lang="en-GB"/>
        </a:p>
      </dgm:t>
    </dgm:pt>
    <dgm:pt modelId="{AD94F66D-277B-422E-90D0-569DDCD67ACE}" type="sibTrans" cxnId="{00541F93-EBD3-429E-9A03-71992D3E8753}">
      <dgm:prSet/>
      <dgm:spPr/>
      <dgm:t>
        <a:bodyPr/>
        <a:lstStyle/>
        <a:p>
          <a:endParaRPr lang="en-GB"/>
        </a:p>
      </dgm:t>
    </dgm:pt>
    <dgm:pt modelId="{AA3A782D-EB1F-4187-ADA6-FB1956E336DD}">
      <dgm:prSet phldrT="[Text]"/>
      <dgm:spPr/>
      <dgm:t>
        <a:bodyPr/>
        <a:lstStyle/>
        <a:p>
          <a:r>
            <a:rPr lang="en-GB" dirty="0" smtClean="0"/>
            <a:t>Take </a:t>
          </a:r>
          <a:r>
            <a:rPr lang="en-GB" b="1" i="1" dirty="0" smtClean="0"/>
            <a:t>responsibility</a:t>
          </a:r>
        </a:p>
      </dgm:t>
    </dgm:pt>
    <dgm:pt modelId="{EE28E064-5887-4359-BAA9-40173C359ADC}" type="parTrans" cxnId="{6385AEA8-EBC3-4AD3-A400-5729C8B40120}">
      <dgm:prSet/>
      <dgm:spPr/>
      <dgm:t>
        <a:bodyPr/>
        <a:lstStyle/>
        <a:p>
          <a:endParaRPr lang="en-GB"/>
        </a:p>
      </dgm:t>
    </dgm:pt>
    <dgm:pt modelId="{128EF984-A836-431F-A3A2-32A2FD0A821E}" type="sibTrans" cxnId="{6385AEA8-EBC3-4AD3-A400-5729C8B40120}">
      <dgm:prSet/>
      <dgm:spPr/>
      <dgm:t>
        <a:bodyPr/>
        <a:lstStyle/>
        <a:p>
          <a:endParaRPr lang="en-GB"/>
        </a:p>
      </dgm:t>
    </dgm:pt>
    <dgm:pt modelId="{A91C3DCC-EB7C-4BB2-93EC-1A2EFA7A6DDB}">
      <dgm:prSet phldrT="[Text]"/>
      <dgm:spPr/>
      <dgm:t>
        <a:bodyPr/>
        <a:lstStyle/>
        <a:p>
          <a:r>
            <a:rPr lang="en-GB" dirty="0" smtClean="0"/>
            <a:t>Technology</a:t>
          </a:r>
          <a:endParaRPr lang="en-GB" dirty="0"/>
        </a:p>
      </dgm:t>
    </dgm:pt>
    <dgm:pt modelId="{5E7CCB87-1526-45EF-95FF-A1E0C96ABCD2}" type="parTrans" cxnId="{F483E10F-701E-486D-ABEA-0C4FF90865EB}">
      <dgm:prSet/>
      <dgm:spPr/>
      <dgm:t>
        <a:bodyPr/>
        <a:lstStyle/>
        <a:p>
          <a:endParaRPr lang="en-GB"/>
        </a:p>
      </dgm:t>
    </dgm:pt>
    <dgm:pt modelId="{412AE08E-B794-416A-BE3D-624FD7423DE5}" type="sibTrans" cxnId="{F483E10F-701E-486D-ABEA-0C4FF90865EB}">
      <dgm:prSet/>
      <dgm:spPr/>
      <dgm:t>
        <a:bodyPr/>
        <a:lstStyle/>
        <a:p>
          <a:endParaRPr lang="en-GB"/>
        </a:p>
      </dgm:t>
    </dgm:pt>
    <dgm:pt modelId="{AB5F1E1A-7B0E-4BCD-BC7A-CD6DF0E6191B}">
      <dgm:prSet phldrT="[Text]"/>
      <dgm:spPr/>
      <dgm:t>
        <a:bodyPr/>
        <a:lstStyle/>
        <a:p>
          <a:r>
            <a:rPr lang="en-GB" dirty="0" smtClean="0"/>
            <a:t>Remove the distraction</a:t>
          </a:r>
          <a:endParaRPr lang="en-GB" dirty="0"/>
        </a:p>
      </dgm:t>
    </dgm:pt>
    <dgm:pt modelId="{6B0BE601-CF49-47D8-AFFF-1B41E6EABB8E}" type="parTrans" cxnId="{F1FF96E1-A45A-4D7C-8534-FD9AD48C35EF}">
      <dgm:prSet/>
      <dgm:spPr/>
      <dgm:t>
        <a:bodyPr/>
        <a:lstStyle/>
        <a:p>
          <a:endParaRPr lang="en-GB"/>
        </a:p>
      </dgm:t>
    </dgm:pt>
    <dgm:pt modelId="{195DB6A3-E1AA-430E-885F-225081F2169C}" type="sibTrans" cxnId="{F1FF96E1-A45A-4D7C-8534-FD9AD48C35EF}">
      <dgm:prSet/>
      <dgm:spPr/>
      <dgm:t>
        <a:bodyPr/>
        <a:lstStyle/>
        <a:p>
          <a:endParaRPr lang="en-GB"/>
        </a:p>
      </dgm:t>
    </dgm:pt>
    <dgm:pt modelId="{35B6E472-667F-4CB8-8C02-734F1E5AAFB2}">
      <dgm:prSet phldrT="[Text]"/>
      <dgm:spPr/>
      <dgm:t>
        <a:bodyPr/>
        <a:lstStyle/>
        <a:p>
          <a:r>
            <a:rPr lang="en-GB" dirty="0" smtClean="0"/>
            <a:t>Co-opt parents</a:t>
          </a:r>
          <a:endParaRPr lang="en-GB" dirty="0"/>
        </a:p>
      </dgm:t>
    </dgm:pt>
    <dgm:pt modelId="{F576BF5A-06D3-4544-87DE-24BC75ADD033}" type="parTrans" cxnId="{44BFEB42-1C4A-4012-BDF4-2AD7872049BD}">
      <dgm:prSet/>
      <dgm:spPr/>
      <dgm:t>
        <a:bodyPr/>
        <a:lstStyle/>
        <a:p>
          <a:endParaRPr lang="en-GB"/>
        </a:p>
      </dgm:t>
    </dgm:pt>
    <dgm:pt modelId="{35008CE3-B244-40B4-A163-42F38CC0E571}" type="sibTrans" cxnId="{44BFEB42-1C4A-4012-BDF4-2AD7872049BD}">
      <dgm:prSet/>
      <dgm:spPr/>
      <dgm:t>
        <a:bodyPr/>
        <a:lstStyle/>
        <a:p>
          <a:endParaRPr lang="en-GB"/>
        </a:p>
      </dgm:t>
    </dgm:pt>
    <dgm:pt modelId="{97FB17C2-9208-4B30-97A2-4F23F7D7E43A}">
      <dgm:prSet phldrT="[Text]"/>
      <dgm:spPr/>
      <dgm:t>
        <a:bodyPr/>
        <a:lstStyle/>
        <a:p>
          <a:r>
            <a:rPr lang="en-GB" dirty="0" smtClean="0"/>
            <a:t>Commitment Devices</a:t>
          </a:r>
          <a:endParaRPr lang="en-GB" dirty="0"/>
        </a:p>
      </dgm:t>
    </dgm:pt>
    <dgm:pt modelId="{4A13F511-E5EE-4C6F-94A4-3A5D3590FB56}" type="parTrans" cxnId="{0D78B17C-08E2-47EB-B8E7-BAA7AE571EA0}">
      <dgm:prSet/>
      <dgm:spPr/>
      <dgm:t>
        <a:bodyPr/>
        <a:lstStyle/>
        <a:p>
          <a:endParaRPr lang="en-GB"/>
        </a:p>
      </dgm:t>
    </dgm:pt>
    <dgm:pt modelId="{535030EC-B447-4D34-8F7A-F557C9753EB6}" type="sibTrans" cxnId="{0D78B17C-08E2-47EB-B8E7-BAA7AE571EA0}">
      <dgm:prSet/>
      <dgm:spPr/>
      <dgm:t>
        <a:bodyPr/>
        <a:lstStyle/>
        <a:p>
          <a:endParaRPr lang="en-GB"/>
        </a:p>
      </dgm:t>
    </dgm:pt>
    <dgm:pt modelId="{A907EE06-B1BA-44FC-A084-AEB8509916EC}">
      <dgm:prSet phldrT="[Text]"/>
      <dgm:spPr/>
      <dgm:t>
        <a:bodyPr/>
        <a:lstStyle/>
        <a:p>
          <a:r>
            <a:rPr lang="en-GB" dirty="0" smtClean="0"/>
            <a:t>Pre-commits you to action</a:t>
          </a:r>
          <a:endParaRPr lang="en-GB" dirty="0"/>
        </a:p>
      </dgm:t>
    </dgm:pt>
    <dgm:pt modelId="{64303222-3CA5-4F95-B7FD-2D3BD3E38D75}" type="parTrans" cxnId="{46CC44F5-2B50-4446-BA18-0885B91F4D56}">
      <dgm:prSet/>
      <dgm:spPr/>
      <dgm:t>
        <a:bodyPr/>
        <a:lstStyle/>
        <a:p>
          <a:endParaRPr lang="en-GB"/>
        </a:p>
      </dgm:t>
    </dgm:pt>
    <dgm:pt modelId="{4A73DF6C-57C2-484D-BE08-FF3B1504A5C3}" type="sibTrans" cxnId="{46CC44F5-2B50-4446-BA18-0885B91F4D56}">
      <dgm:prSet/>
      <dgm:spPr/>
      <dgm:t>
        <a:bodyPr/>
        <a:lstStyle/>
        <a:p>
          <a:endParaRPr lang="en-GB"/>
        </a:p>
      </dgm:t>
    </dgm:pt>
    <dgm:pt modelId="{2212F18C-C6CE-40B7-AF5D-00F80C1A5330}">
      <dgm:prSet phldrT="[Text]"/>
      <dgm:spPr/>
      <dgm:t>
        <a:bodyPr/>
        <a:lstStyle/>
        <a:p>
          <a:r>
            <a:rPr lang="en-GB" dirty="0" smtClean="0"/>
            <a:t>Involves other on </a:t>
          </a:r>
          <a:r>
            <a:rPr lang="en-GB" b="1" i="1" dirty="0" smtClean="0"/>
            <a:t>your</a:t>
          </a:r>
          <a:r>
            <a:rPr lang="en-GB" dirty="0" smtClean="0"/>
            <a:t> terms</a:t>
          </a:r>
          <a:endParaRPr lang="en-GB" dirty="0"/>
        </a:p>
      </dgm:t>
    </dgm:pt>
    <dgm:pt modelId="{F753B4DB-E5EA-4321-A50E-46D138FCEF9D}" type="parTrans" cxnId="{ABD9BC19-6091-4D3B-B7B9-542E35B0EC0C}">
      <dgm:prSet/>
      <dgm:spPr/>
      <dgm:t>
        <a:bodyPr/>
        <a:lstStyle/>
        <a:p>
          <a:endParaRPr lang="en-GB"/>
        </a:p>
      </dgm:t>
    </dgm:pt>
    <dgm:pt modelId="{C3961CC8-A9D1-4090-A62C-D4AE1A96DEC5}" type="sibTrans" cxnId="{ABD9BC19-6091-4D3B-B7B9-542E35B0EC0C}">
      <dgm:prSet/>
      <dgm:spPr/>
      <dgm:t>
        <a:bodyPr/>
        <a:lstStyle/>
        <a:p>
          <a:endParaRPr lang="en-GB"/>
        </a:p>
      </dgm:t>
    </dgm:pt>
    <dgm:pt modelId="{761F08F0-BC8B-4BED-9ADF-542E71491FB4}">
      <dgm:prSet phldrT="[Text]"/>
      <dgm:spPr/>
      <dgm:t>
        <a:bodyPr/>
        <a:lstStyle/>
        <a:p>
          <a:r>
            <a:rPr lang="en-GB" dirty="0" smtClean="0"/>
            <a:t>Plan in advance</a:t>
          </a:r>
        </a:p>
      </dgm:t>
    </dgm:pt>
    <dgm:pt modelId="{DD1976F8-94A3-4CF0-9135-210CAFD6166B}" type="parTrans" cxnId="{620A90BD-68AD-435C-BE2A-8807F029831B}">
      <dgm:prSet/>
      <dgm:spPr/>
      <dgm:t>
        <a:bodyPr/>
        <a:lstStyle/>
        <a:p>
          <a:endParaRPr lang="en-GB"/>
        </a:p>
      </dgm:t>
    </dgm:pt>
    <dgm:pt modelId="{6B14D7B0-2E8A-4B8A-9584-31AFDA514C3A}" type="sibTrans" cxnId="{620A90BD-68AD-435C-BE2A-8807F029831B}">
      <dgm:prSet/>
      <dgm:spPr/>
      <dgm:t>
        <a:bodyPr/>
        <a:lstStyle/>
        <a:p>
          <a:endParaRPr lang="en-GB"/>
        </a:p>
      </dgm:t>
    </dgm:pt>
    <dgm:pt modelId="{1D5D59E9-3434-4987-8F17-6104F0F55822}">
      <dgm:prSet phldrT="[Text]"/>
      <dgm:spPr/>
      <dgm:t>
        <a:bodyPr/>
        <a:lstStyle/>
        <a:p>
          <a:r>
            <a:rPr lang="en-GB" dirty="0" smtClean="0"/>
            <a:t>Help each other avoid social media</a:t>
          </a:r>
          <a:endParaRPr lang="en-GB" dirty="0"/>
        </a:p>
      </dgm:t>
    </dgm:pt>
    <dgm:pt modelId="{E4B9362D-627E-4D0B-BE04-F0F2225A1C2F}" type="parTrans" cxnId="{481830C4-CE85-4F11-AF2A-D655B4B4D251}">
      <dgm:prSet/>
      <dgm:spPr/>
      <dgm:t>
        <a:bodyPr/>
        <a:lstStyle/>
        <a:p>
          <a:endParaRPr lang="en-GB"/>
        </a:p>
      </dgm:t>
    </dgm:pt>
    <dgm:pt modelId="{001164CC-1D22-4162-9B96-F859FE0C6BB4}" type="sibTrans" cxnId="{481830C4-CE85-4F11-AF2A-D655B4B4D251}">
      <dgm:prSet/>
      <dgm:spPr/>
      <dgm:t>
        <a:bodyPr/>
        <a:lstStyle/>
        <a:p>
          <a:endParaRPr lang="en-GB"/>
        </a:p>
      </dgm:t>
    </dgm:pt>
    <dgm:pt modelId="{2DDE311E-F3CD-4397-AF70-8313DC30133A}">
      <dgm:prSet phldrT="[Text]"/>
      <dgm:spPr/>
      <dgm:t>
        <a:bodyPr/>
        <a:lstStyle/>
        <a:p>
          <a:r>
            <a:rPr lang="en-GB" dirty="0" smtClean="0"/>
            <a:t>Best if specific terms are agreed</a:t>
          </a:r>
          <a:endParaRPr lang="en-GB" dirty="0"/>
        </a:p>
      </dgm:t>
    </dgm:pt>
    <dgm:pt modelId="{66090364-F071-4704-A302-37D19C0DC9E7}" type="parTrans" cxnId="{6BC0AEDD-B74A-4E68-BA81-5316FFE7450A}">
      <dgm:prSet/>
      <dgm:spPr/>
      <dgm:t>
        <a:bodyPr/>
        <a:lstStyle/>
        <a:p>
          <a:endParaRPr lang="en-GB"/>
        </a:p>
      </dgm:t>
    </dgm:pt>
    <dgm:pt modelId="{802670D3-56E5-4D6B-AFAD-6A7BCC5CE2AD}" type="sibTrans" cxnId="{6BC0AEDD-B74A-4E68-BA81-5316FFE7450A}">
      <dgm:prSet/>
      <dgm:spPr/>
      <dgm:t>
        <a:bodyPr/>
        <a:lstStyle/>
        <a:p>
          <a:endParaRPr lang="en-GB"/>
        </a:p>
      </dgm:t>
    </dgm:pt>
    <dgm:pt modelId="{BA9E9776-0B55-4CAE-88CD-A6D8DB77163E}" type="pres">
      <dgm:prSet presAssocID="{597C616D-58BA-4899-A74A-77DCE343490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B58AC46-E9C9-4D9E-A915-EB01F6338991}" type="pres">
      <dgm:prSet presAssocID="{F6AAAC91-D4B2-4D18-A674-C01E420FEDCC}" presName="compNode" presStyleCnt="0"/>
      <dgm:spPr/>
    </dgm:pt>
    <dgm:pt modelId="{41F6ED6C-0185-4FA3-8FBE-4368C0304655}" type="pres">
      <dgm:prSet presAssocID="{F6AAAC91-D4B2-4D18-A674-C01E420FEDCC}" presName="aNode" presStyleLbl="bgShp" presStyleIdx="0" presStyleCnt="3"/>
      <dgm:spPr/>
      <dgm:t>
        <a:bodyPr/>
        <a:lstStyle/>
        <a:p>
          <a:endParaRPr lang="en-GB"/>
        </a:p>
      </dgm:t>
    </dgm:pt>
    <dgm:pt modelId="{0B0FB8C2-A704-46DD-8379-3E2DF1CA39E6}" type="pres">
      <dgm:prSet presAssocID="{F6AAAC91-D4B2-4D18-A674-C01E420FEDCC}" presName="textNode" presStyleLbl="bgShp" presStyleIdx="0" presStyleCnt="3"/>
      <dgm:spPr/>
      <dgm:t>
        <a:bodyPr/>
        <a:lstStyle/>
        <a:p>
          <a:endParaRPr lang="en-GB"/>
        </a:p>
      </dgm:t>
    </dgm:pt>
    <dgm:pt modelId="{38305396-62F3-4EA0-9116-BC11BA6D8051}" type="pres">
      <dgm:prSet presAssocID="{F6AAAC91-D4B2-4D18-A674-C01E420FEDCC}" presName="compChildNode" presStyleCnt="0"/>
      <dgm:spPr/>
    </dgm:pt>
    <dgm:pt modelId="{96D275C0-698E-43B3-9B97-CC50E8CA5E44}" type="pres">
      <dgm:prSet presAssocID="{F6AAAC91-D4B2-4D18-A674-C01E420FEDCC}" presName="theInnerList" presStyleCnt="0"/>
      <dgm:spPr/>
    </dgm:pt>
    <dgm:pt modelId="{17CA6887-85BD-49B6-A537-4B15E5C72291}" type="pres">
      <dgm:prSet presAssocID="{E98C36FB-A892-4190-8F70-895F27965FDD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8223A0-F10B-44D0-94A4-D688CDB70604}" type="pres">
      <dgm:prSet presAssocID="{E98C36FB-A892-4190-8F70-895F27965FDD}" presName="aSpace2" presStyleCnt="0"/>
      <dgm:spPr/>
    </dgm:pt>
    <dgm:pt modelId="{9156D7FF-16F0-41B6-9F0A-FABCD75DEB71}" type="pres">
      <dgm:prSet presAssocID="{AA3A782D-EB1F-4187-ADA6-FB1956E336DD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41151C-0E5B-4B2A-A046-ACA3197D951B}" type="pres">
      <dgm:prSet presAssocID="{AA3A782D-EB1F-4187-ADA6-FB1956E336DD}" presName="aSpace2" presStyleCnt="0"/>
      <dgm:spPr/>
    </dgm:pt>
    <dgm:pt modelId="{80495A9B-923B-4AF9-A350-A02AAC80AE6C}" type="pres">
      <dgm:prSet presAssocID="{761F08F0-BC8B-4BED-9ADF-542E71491FB4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0B70C2-88C4-4FCB-8F3E-15567FFE2B32}" type="pres">
      <dgm:prSet presAssocID="{F6AAAC91-D4B2-4D18-A674-C01E420FEDCC}" presName="aSpace" presStyleCnt="0"/>
      <dgm:spPr/>
    </dgm:pt>
    <dgm:pt modelId="{7BB7C6F0-2428-48B1-933A-6069A099C649}" type="pres">
      <dgm:prSet presAssocID="{A91C3DCC-EB7C-4BB2-93EC-1A2EFA7A6DDB}" presName="compNode" presStyleCnt="0"/>
      <dgm:spPr/>
    </dgm:pt>
    <dgm:pt modelId="{E90A3132-AA20-492A-BA24-41CFE89EF271}" type="pres">
      <dgm:prSet presAssocID="{A91C3DCC-EB7C-4BB2-93EC-1A2EFA7A6DDB}" presName="aNode" presStyleLbl="bgShp" presStyleIdx="1" presStyleCnt="3"/>
      <dgm:spPr/>
      <dgm:t>
        <a:bodyPr/>
        <a:lstStyle/>
        <a:p>
          <a:endParaRPr lang="en-GB"/>
        </a:p>
      </dgm:t>
    </dgm:pt>
    <dgm:pt modelId="{B5B2A652-7310-4776-A80A-F2F27D8A664D}" type="pres">
      <dgm:prSet presAssocID="{A91C3DCC-EB7C-4BB2-93EC-1A2EFA7A6DDB}" presName="textNode" presStyleLbl="bgShp" presStyleIdx="1" presStyleCnt="3"/>
      <dgm:spPr/>
      <dgm:t>
        <a:bodyPr/>
        <a:lstStyle/>
        <a:p>
          <a:endParaRPr lang="en-GB"/>
        </a:p>
      </dgm:t>
    </dgm:pt>
    <dgm:pt modelId="{885AF034-E154-4723-950C-F5B1D44EA73C}" type="pres">
      <dgm:prSet presAssocID="{A91C3DCC-EB7C-4BB2-93EC-1A2EFA7A6DDB}" presName="compChildNode" presStyleCnt="0"/>
      <dgm:spPr/>
    </dgm:pt>
    <dgm:pt modelId="{1C82E786-C9CE-4F3F-BFF2-AA383EC43EF2}" type="pres">
      <dgm:prSet presAssocID="{A91C3DCC-EB7C-4BB2-93EC-1A2EFA7A6DDB}" presName="theInnerList" presStyleCnt="0"/>
      <dgm:spPr/>
    </dgm:pt>
    <dgm:pt modelId="{5656CDCC-927E-49CC-9A4B-F391AD4142E4}" type="pres">
      <dgm:prSet presAssocID="{AB5F1E1A-7B0E-4BCD-BC7A-CD6DF0E6191B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85A6FD-EBB5-4776-BEBB-0A1CC34DE9DA}" type="pres">
      <dgm:prSet presAssocID="{AB5F1E1A-7B0E-4BCD-BC7A-CD6DF0E6191B}" presName="aSpace2" presStyleCnt="0"/>
      <dgm:spPr/>
    </dgm:pt>
    <dgm:pt modelId="{FCC17800-D1DA-429B-A8CE-1AE8D0268D33}" type="pres">
      <dgm:prSet presAssocID="{1D5D59E9-3434-4987-8F17-6104F0F55822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B07404-E980-46BF-B36A-E53C1F45992A}" type="pres">
      <dgm:prSet presAssocID="{1D5D59E9-3434-4987-8F17-6104F0F55822}" presName="aSpace2" presStyleCnt="0"/>
      <dgm:spPr/>
    </dgm:pt>
    <dgm:pt modelId="{C6367144-1428-4025-8FB7-634A19C57F2A}" type="pres">
      <dgm:prSet presAssocID="{35B6E472-667F-4CB8-8C02-734F1E5AAFB2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F72C1B-57E1-4A51-95FA-C470EB2B1E18}" type="pres">
      <dgm:prSet presAssocID="{A91C3DCC-EB7C-4BB2-93EC-1A2EFA7A6DDB}" presName="aSpace" presStyleCnt="0"/>
      <dgm:spPr/>
    </dgm:pt>
    <dgm:pt modelId="{0670333D-D5A2-4622-93A0-5995CC81B426}" type="pres">
      <dgm:prSet presAssocID="{97FB17C2-9208-4B30-97A2-4F23F7D7E43A}" presName="compNode" presStyleCnt="0"/>
      <dgm:spPr/>
    </dgm:pt>
    <dgm:pt modelId="{123715E5-3F12-4DBE-8E19-484715B0F082}" type="pres">
      <dgm:prSet presAssocID="{97FB17C2-9208-4B30-97A2-4F23F7D7E43A}" presName="aNode" presStyleLbl="bgShp" presStyleIdx="2" presStyleCnt="3"/>
      <dgm:spPr/>
      <dgm:t>
        <a:bodyPr/>
        <a:lstStyle/>
        <a:p>
          <a:endParaRPr lang="en-GB"/>
        </a:p>
      </dgm:t>
    </dgm:pt>
    <dgm:pt modelId="{60E36A16-B82F-4231-BF2E-985E3C581C37}" type="pres">
      <dgm:prSet presAssocID="{97FB17C2-9208-4B30-97A2-4F23F7D7E43A}" presName="textNode" presStyleLbl="bgShp" presStyleIdx="2" presStyleCnt="3"/>
      <dgm:spPr/>
      <dgm:t>
        <a:bodyPr/>
        <a:lstStyle/>
        <a:p>
          <a:endParaRPr lang="en-GB"/>
        </a:p>
      </dgm:t>
    </dgm:pt>
    <dgm:pt modelId="{0C008468-7E7E-4835-9B64-F513D40B975C}" type="pres">
      <dgm:prSet presAssocID="{97FB17C2-9208-4B30-97A2-4F23F7D7E43A}" presName="compChildNode" presStyleCnt="0"/>
      <dgm:spPr/>
    </dgm:pt>
    <dgm:pt modelId="{88BDB334-5A6A-4D12-B6F2-739E5DB6A6CB}" type="pres">
      <dgm:prSet presAssocID="{97FB17C2-9208-4B30-97A2-4F23F7D7E43A}" presName="theInnerList" presStyleCnt="0"/>
      <dgm:spPr/>
    </dgm:pt>
    <dgm:pt modelId="{E23CDDBC-DB4C-4C3F-B4EC-284ACC88CD10}" type="pres">
      <dgm:prSet presAssocID="{A907EE06-B1BA-44FC-A084-AEB8509916EC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EC23AE-ECF6-44CA-ACB4-40C11B9BA0AA}" type="pres">
      <dgm:prSet presAssocID="{A907EE06-B1BA-44FC-A084-AEB8509916EC}" presName="aSpace2" presStyleCnt="0"/>
      <dgm:spPr/>
    </dgm:pt>
    <dgm:pt modelId="{F5462A48-1A1D-45A5-A122-A2097C3B1BA6}" type="pres">
      <dgm:prSet presAssocID="{2212F18C-C6CE-40B7-AF5D-00F80C1A5330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CA001A-3BCD-4972-91EC-CCAF088B6356}" type="pres">
      <dgm:prSet presAssocID="{2212F18C-C6CE-40B7-AF5D-00F80C1A5330}" presName="aSpace2" presStyleCnt="0"/>
      <dgm:spPr/>
    </dgm:pt>
    <dgm:pt modelId="{A2DFA0AA-F1E8-44FE-A426-943AE1EF66B9}" type="pres">
      <dgm:prSet presAssocID="{2DDE311E-F3CD-4397-AF70-8313DC30133A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130DF63-458F-40AA-8E67-324FA9164CE1}" type="presOf" srcId="{597C616D-58BA-4899-A74A-77DCE343490A}" destId="{BA9E9776-0B55-4CAE-88CD-A6D8DB77163E}" srcOrd="0" destOrd="0" presId="urn:microsoft.com/office/officeart/2005/8/layout/lProcess2"/>
    <dgm:cxn modelId="{6BC0AEDD-B74A-4E68-BA81-5316FFE7450A}" srcId="{97FB17C2-9208-4B30-97A2-4F23F7D7E43A}" destId="{2DDE311E-F3CD-4397-AF70-8313DC30133A}" srcOrd="2" destOrd="0" parTransId="{66090364-F071-4704-A302-37D19C0DC9E7}" sibTransId="{802670D3-56E5-4D6B-AFAD-6A7BCC5CE2AD}"/>
    <dgm:cxn modelId="{8FB469D7-3F21-42DB-8137-38824084D0F0}" type="presOf" srcId="{A91C3DCC-EB7C-4BB2-93EC-1A2EFA7A6DDB}" destId="{E90A3132-AA20-492A-BA24-41CFE89EF271}" srcOrd="0" destOrd="0" presId="urn:microsoft.com/office/officeart/2005/8/layout/lProcess2"/>
    <dgm:cxn modelId="{ABD9BC19-6091-4D3B-B7B9-542E35B0EC0C}" srcId="{97FB17C2-9208-4B30-97A2-4F23F7D7E43A}" destId="{2212F18C-C6CE-40B7-AF5D-00F80C1A5330}" srcOrd="1" destOrd="0" parTransId="{F753B4DB-E5EA-4321-A50E-46D138FCEF9D}" sibTransId="{C3961CC8-A9D1-4090-A62C-D4AE1A96DEC5}"/>
    <dgm:cxn modelId="{8DE3E882-D744-4128-9726-E1C07E243089}" type="presOf" srcId="{97FB17C2-9208-4B30-97A2-4F23F7D7E43A}" destId="{123715E5-3F12-4DBE-8E19-484715B0F082}" srcOrd="0" destOrd="0" presId="urn:microsoft.com/office/officeart/2005/8/layout/lProcess2"/>
    <dgm:cxn modelId="{25226C51-84BC-4F1D-9B7E-51E3FB36FC39}" type="presOf" srcId="{A907EE06-B1BA-44FC-A084-AEB8509916EC}" destId="{E23CDDBC-DB4C-4C3F-B4EC-284ACC88CD10}" srcOrd="0" destOrd="0" presId="urn:microsoft.com/office/officeart/2005/8/layout/lProcess2"/>
    <dgm:cxn modelId="{6385AEA8-EBC3-4AD3-A400-5729C8B40120}" srcId="{F6AAAC91-D4B2-4D18-A674-C01E420FEDCC}" destId="{AA3A782D-EB1F-4187-ADA6-FB1956E336DD}" srcOrd="1" destOrd="0" parTransId="{EE28E064-5887-4359-BAA9-40173C359ADC}" sibTransId="{128EF984-A836-431F-A3A2-32A2FD0A821E}"/>
    <dgm:cxn modelId="{BA52870C-6650-4CC0-B87F-351BE4389D93}" type="presOf" srcId="{AA3A782D-EB1F-4187-ADA6-FB1956E336DD}" destId="{9156D7FF-16F0-41B6-9F0A-FABCD75DEB71}" srcOrd="0" destOrd="0" presId="urn:microsoft.com/office/officeart/2005/8/layout/lProcess2"/>
    <dgm:cxn modelId="{F483E10F-701E-486D-ABEA-0C4FF90865EB}" srcId="{597C616D-58BA-4899-A74A-77DCE343490A}" destId="{A91C3DCC-EB7C-4BB2-93EC-1A2EFA7A6DDB}" srcOrd="1" destOrd="0" parTransId="{5E7CCB87-1526-45EF-95FF-A1E0C96ABCD2}" sibTransId="{412AE08E-B794-416A-BE3D-624FD7423DE5}"/>
    <dgm:cxn modelId="{620A90BD-68AD-435C-BE2A-8807F029831B}" srcId="{F6AAAC91-D4B2-4D18-A674-C01E420FEDCC}" destId="{761F08F0-BC8B-4BED-9ADF-542E71491FB4}" srcOrd="2" destOrd="0" parTransId="{DD1976F8-94A3-4CF0-9135-210CAFD6166B}" sibTransId="{6B14D7B0-2E8A-4B8A-9584-31AFDA514C3A}"/>
    <dgm:cxn modelId="{00541F93-EBD3-429E-9A03-71992D3E8753}" srcId="{F6AAAC91-D4B2-4D18-A674-C01E420FEDCC}" destId="{E98C36FB-A892-4190-8F70-895F27965FDD}" srcOrd="0" destOrd="0" parTransId="{DF63ADFF-FA20-441F-93FE-1753B3F4BEA6}" sibTransId="{AD94F66D-277B-422E-90D0-569DDCD67ACE}"/>
    <dgm:cxn modelId="{46CC44F5-2B50-4446-BA18-0885B91F4D56}" srcId="{97FB17C2-9208-4B30-97A2-4F23F7D7E43A}" destId="{A907EE06-B1BA-44FC-A084-AEB8509916EC}" srcOrd="0" destOrd="0" parTransId="{64303222-3CA5-4F95-B7FD-2D3BD3E38D75}" sibTransId="{4A73DF6C-57C2-484D-BE08-FF3B1504A5C3}"/>
    <dgm:cxn modelId="{906208C8-D0AC-43C6-9B7C-930DAF06767C}" type="presOf" srcId="{1D5D59E9-3434-4987-8F17-6104F0F55822}" destId="{FCC17800-D1DA-429B-A8CE-1AE8D0268D33}" srcOrd="0" destOrd="0" presId="urn:microsoft.com/office/officeart/2005/8/layout/lProcess2"/>
    <dgm:cxn modelId="{C6A0E368-2C49-45CF-9BD0-018303E280FF}" type="presOf" srcId="{2DDE311E-F3CD-4397-AF70-8313DC30133A}" destId="{A2DFA0AA-F1E8-44FE-A426-943AE1EF66B9}" srcOrd="0" destOrd="0" presId="urn:microsoft.com/office/officeart/2005/8/layout/lProcess2"/>
    <dgm:cxn modelId="{7322E564-378B-4A86-A4AE-47F8980F0A7D}" type="presOf" srcId="{E98C36FB-A892-4190-8F70-895F27965FDD}" destId="{17CA6887-85BD-49B6-A537-4B15E5C72291}" srcOrd="0" destOrd="0" presId="urn:microsoft.com/office/officeart/2005/8/layout/lProcess2"/>
    <dgm:cxn modelId="{9FF6D700-AEE3-4D20-BD24-18383E8FE3BA}" srcId="{597C616D-58BA-4899-A74A-77DCE343490A}" destId="{F6AAAC91-D4B2-4D18-A674-C01E420FEDCC}" srcOrd="0" destOrd="0" parTransId="{EDF1DB2E-B9BB-4D68-8A31-025A340AAD72}" sibTransId="{60423B8F-5597-4F5A-A5FA-C4B1EDC56E69}"/>
    <dgm:cxn modelId="{F7C87332-EF10-4556-8996-05E9328FD919}" type="presOf" srcId="{F6AAAC91-D4B2-4D18-A674-C01E420FEDCC}" destId="{41F6ED6C-0185-4FA3-8FBE-4368C0304655}" srcOrd="0" destOrd="0" presId="urn:microsoft.com/office/officeart/2005/8/layout/lProcess2"/>
    <dgm:cxn modelId="{B9B5EA97-D9EC-4A22-837C-50982B1AA120}" type="presOf" srcId="{97FB17C2-9208-4B30-97A2-4F23F7D7E43A}" destId="{60E36A16-B82F-4231-BF2E-985E3C581C37}" srcOrd="1" destOrd="0" presId="urn:microsoft.com/office/officeart/2005/8/layout/lProcess2"/>
    <dgm:cxn modelId="{0D78B17C-08E2-47EB-B8E7-BAA7AE571EA0}" srcId="{597C616D-58BA-4899-A74A-77DCE343490A}" destId="{97FB17C2-9208-4B30-97A2-4F23F7D7E43A}" srcOrd="2" destOrd="0" parTransId="{4A13F511-E5EE-4C6F-94A4-3A5D3590FB56}" sibTransId="{535030EC-B447-4D34-8F7A-F557C9753EB6}"/>
    <dgm:cxn modelId="{F1FF96E1-A45A-4D7C-8534-FD9AD48C35EF}" srcId="{A91C3DCC-EB7C-4BB2-93EC-1A2EFA7A6DDB}" destId="{AB5F1E1A-7B0E-4BCD-BC7A-CD6DF0E6191B}" srcOrd="0" destOrd="0" parTransId="{6B0BE601-CF49-47D8-AFFF-1B41E6EABB8E}" sibTransId="{195DB6A3-E1AA-430E-885F-225081F2169C}"/>
    <dgm:cxn modelId="{038F01FD-200E-429C-B2BC-2246BE926F71}" type="presOf" srcId="{2212F18C-C6CE-40B7-AF5D-00F80C1A5330}" destId="{F5462A48-1A1D-45A5-A122-A2097C3B1BA6}" srcOrd="0" destOrd="0" presId="urn:microsoft.com/office/officeart/2005/8/layout/lProcess2"/>
    <dgm:cxn modelId="{481830C4-CE85-4F11-AF2A-D655B4B4D251}" srcId="{A91C3DCC-EB7C-4BB2-93EC-1A2EFA7A6DDB}" destId="{1D5D59E9-3434-4987-8F17-6104F0F55822}" srcOrd="1" destOrd="0" parTransId="{E4B9362D-627E-4D0B-BE04-F0F2225A1C2F}" sibTransId="{001164CC-1D22-4162-9B96-F859FE0C6BB4}"/>
    <dgm:cxn modelId="{0CC31588-85EC-4D28-ADB9-1A8578CB163E}" type="presOf" srcId="{F6AAAC91-D4B2-4D18-A674-C01E420FEDCC}" destId="{0B0FB8C2-A704-46DD-8379-3E2DF1CA39E6}" srcOrd="1" destOrd="0" presId="urn:microsoft.com/office/officeart/2005/8/layout/lProcess2"/>
    <dgm:cxn modelId="{D3D60679-254C-4DC2-93C9-1EA26DD5DEDB}" type="presOf" srcId="{AB5F1E1A-7B0E-4BCD-BC7A-CD6DF0E6191B}" destId="{5656CDCC-927E-49CC-9A4B-F391AD4142E4}" srcOrd="0" destOrd="0" presId="urn:microsoft.com/office/officeart/2005/8/layout/lProcess2"/>
    <dgm:cxn modelId="{2DD6391F-7B44-42EF-9244-06C7AD4E8A43}" type="presOf" srcId="{761F08F0-BC8B-4BED-9ADF-542E71491FB4}" destId="{80495A9B-923B-4AF9-A350-A02AAC80AE6C}" srcOrd="0" destOrd="0" presId="urn:microsoft.com/office/officeart/2005/8/layout/lProcess2"/>
    <dgm:cxn modelId="{1AAD52FE-6E7B-4FEF-9DF0-C6C9D15673CD}" type="presOf" srcId="{A91C3DCC-EB7C-4BB2-93EC-1A2EFA7A6DDB}" destId="{B5B2A652-7310-4776-A80A-F2F27D8A664D}" srcOrd="1" destOrd="0" presId="urn:microsoft.com/office/officeart/2005/8/layout/lProcess2"/>
    <dgm:cxn modelId="{357F3D0E-BC82-41E2-BC37-45F194F86AC0}" type="presOf" srcId="{35B6E472-667F-4CB8-8C02-734F1E5AAFB2}" destId="{C6367144-1428-4025-8FB7-634A19C57F2A}" srcOrd="0" destOrd="0" presId="urn:microsoft.com/office/officeart/2005/8/layout/lProcess2"/>
    <dgm:cxn modelId="{44BFEB42-1C4A-4012-BDF4-2AD7872049BD}" srcId="{A91C3DCC-EB7C-4BB2-93EC-1A2EFA7A6DDB}" destId="{35B6E472-667F-4CB8-8C02-734F1E5AAFB2}" srcOrd="2" destOrd="0" parTransId="{F576BF5A-06D3-4544-87DE-24BC75ADD033}" sibTransId="{35008CE3-B244-40B4-A163-42F38CC0E571}"/>
    <dgm:cxn modelId="{6160A43A-E2FF-4256-A4DE-BBB654689C9C}" type="presParOf" srcId="{BA9E9776-0B55-4CAE-88CD-A6D8DB77163E}" destId="{8B58AC46-E9C9-4D9E-A915-EB01F6338991}" srcOrd="0" destOrd="0" presId="urn:microsoft.com/office/officeart/2005/8/layout/lProcess2"/>
    <dgm:cxn modelId="{A6136D4F-2882-4C45-A7B8-4E8D5C761D72}" type="presParOf" srcId="{8B58AC46-E9C9-4D9E-A915-EB01F6338991}" destId="{41F6ED6C-0185-4FA3-8FBE-4368C0304655}" srcOrd="0" destOrd="0" presId="urn:microsoft.com/office/officeart/2005/8/layout/lProcess2"/>
    <dgm:cxn modelId="{C60270A2-1F68-44CF-94E1-698EA81ACBF5}" type="presParOf" srcId="{8B58AC46-E9C9-4D9E-A915-EB01F6338991}" destId="{0B0FB8C2-A704-46DD-8379-3E2DF1CA39E6}" srcOrd="1" destOrd="0" presId="urn:microsoft.com/office/officeart/2005/8/layout/lProcess2"/>
    <dgm:cxn modelId="{D8536B00-7DF8-41B9-8E77-2BA4F32D89B1}" type="presParOf" srcId="{8B58AC46-E9C9-4D9E-A915-EB01F6338991}" destId="{38305396-62F3-4EA0-9116-BC11BA6D8051}" srcOrd="2" destOrd="0" presId="urn:microsoft.com/office/officeart/2005/8/layout/lProcess2"/>
    <dgm:cxn modelId="{3D5FEEC6-2ED3-4F62-AEBD-76C4D4AB73FE}" type="presParOf" srcId="{38305396-62F3-4EA0-9116-BC11BA6D8051}" destId="{96D275C0-698E-43B3-9B97-CC50E8CA5E44}" srcOrd="0" destOrd="0" presId="urn:microsoft.com/office/officeart/2005/8/layout/lProcess2"/>
    <dgm:cxn modelId="{8447F070-EE23-4840-99C6-7ECBCFC85A9A}" type="presParOf" srcId="{96D275C0-698E-43B3-9B97-CC50E8CA5E44}" destId="{17CA6887-85BD-49B6-A537-4B15E5C72291}" srcOrd="0" destOrd="0" presId="urn:microsoft.com/office/officeart/2005/8/layout/lProcess2"/>
    <dgm:cxn modelId="{7FDCD5A7-C463-4F72-AA4C-29436363DB6D}" type="presParOf" srcId="{96D275C0-698E-43B3-9B97-CC50E8CA5E44}" destId="{278223A0-F10B-44D0-94A4-D688CDB70604}" srcOrd="1" destOrd="0" presId="urn:microsoft.com/office/officeart/2005/8/layout/lProcess2"/>
    <dgm:cxn modelId="{EA5A2D15-0DF4-462E-9E84-2E49FBB65640}" type="presParOf" srcId="{96D275C0-698E-43B3-9B97-CC50E8CA5E44}" destId="{9156D7FF-16F0-41B6-9F0A-FABCD75DEB71}" srcOrd="2" destOrd="0" presId="urn:microsoft.com/office/officeart/2005/8/layout/lProcess2"/>
    <dgm:cxn modelId="{BDC7D5AF-56F0-4C31-95CE-2AF1F3592FF4}" type="presParOf" srcId="{96D275C0-698E-43B3-9B97-CC50E8CA5E44}" destId="{B141151C-0E5B-4B2A-A046-ACA3197D951B}" srcOrd="3" destOrd="0" presId="urn:microsoft.com/office/officeart/2005/8/layout/lProcess2"/>
    <dgm:cxn modelId="{2A2670B8-0F7A-497E-BE3C-009917DBC387}" type="presParOf" srcId="{96D275C0-698E-43B3-9B97-CC50E8CA5E44}" destId="{80495A9B-923B-4AF9-A350-A02AAC80AE6C}" srcOrd="4" destOrd="0" presId="urn:microsoft.com/office/officeart/2005/8/layout/lProcess2"/>
    <dgm:cxn modelId="{EF5FE737-7AA7-4692-8A91-7BF56498DF0D}" type="presParOf" srcId="{BA9E9776-0B55-4CAE-88CD-A6D8DB77163E}" destId="{DA0B70C2-88C4-4FCB-8F3E-15567FFE2B32}" srcOrd="1" destOrd="0" presId="urn:microsoft.com/office/officeart/2005/8/layout/lProcess2"/>
    <dgm:cxn modelId="{AAF6E478-1327-46FD-BCAB-D8EA8E69139F}" type="presParOf" srcId="{BA9E9776-0B55-4CAE-88CD-A6D8DB77163E}" destId="{7BB7C6F0-2428-48B1-933A-6069A099C649}" srcOrd="2" destOrd="0" presId="urn:microsoft.com/office/officeart/2005/8/layout/lProcess2"/>
    <dgm:cxn modelId="{9AA5BDB2-5637-4FE8-8BA3-A48D5F725FEE}" type="presParOf" srcId="{7BB7C6F0-2428-48B1-933A-6069A099C649}" destId="{E90A3132-AA20-492A-BA24-41CFE89EF271}" srcOrd="0" destOrd="0" presId="urn:microsoft.com/office/officeart/2005/8/layout/lProcess2"/>
    <dgm:cxn modelId="{93912B45-87CC-4968-B291-C2B5693A81AC}" type="presParOf" srcId="{7BB7C6F0-2428-48B1-933A-6069A099C649}" destId="{B5B2A652-7310-4776-A80A-F2F27D8A664D}" srcOrd="1" destOrd="0" presId="urn:microsoft.com/office/officeart/2005/8/layout/lProcess2"/>
    <dgm:cxn modelId="{3C73A13A-F2AA-4714-98C2-B38E11D73D5D}" type="presParOf" srcId="{7BB7C6F0-2428-48B1-933A-6069A099C649}" destId="{885AF034-E154-4723-950C-F5B1D44EA73C}" srcOrd="2" destOrd="0" presId="urn:microsoft.com/office/officeart/2005/8/layout/lProcess2"/>
    <dgm:cxn modelId="{67C9E359-F058-446B-B0F7-5265C84C309C}" type="presParOf" srcId="{885AF034-E154-4723-950C-F5B1D44EA73C}" destId="{1C82E786-C9CE-4F3F-BFF2-AA383EC43EF2}" srcOrd="0" destOrd="0" presId="urn:microsoft.com/office/officeart/2005/8/layout/lProcess2"/>
    <dgm:cxn modelId="{0A6AFAA9-58F5-48E7-A5EB-30128BB6C689}" type="presParOf" srcId="{1C82E786-C9CE-4F3F-BFF2-AA383EC43EF2}" destId="{5656CDCC-927E-49CC-9A4B-F391AD4142E4}" srcOrd="0" destOrd="0" presId="urn:microsoft.com/office/officeart/2005/8/layout/lProcess2"/>
    <dgm:cxn modelId="{670363A8-C904-4B25-A846-35D184A6EE6A}" type="presParOf" srcId="{1C82E786-C9CE-4F3F-BFF2-AA383EC43EF2}" destId="{9185A6FD-EBB5-4776-BEBB-0A1CC34DE9DA}" srcOrd="1" destOrd="0" presId="urn:microsoft.com/office/officeart/2005/8/layout/lProcess2"/>
    <dgm:cxn modelId="{119FC5BB-6EF6-47DF-AB9D-1E87E18A899E}" type="presParOf" srcId="{1C82E786-C9CE-4F3F-BFF2-AA383EC43EF2}" destId="{FCC17800-D1DA-429B-A8CE-1AE8D0268D33}" srcOrd="2" destOrd="0" presId="urn:microsoft.com/office/officeart/2005/8/layout/lProcess2"/>
    <dgm:cxn modelId="{B969D445-CA11-435D-87F1-68046B0965BE}" type="presParOf" srcId="{1C82E786-C9CE-4F3F-BFF2-AA383EC43EF2}" destId="{93B07404-E980-46BF-B36A-E53C1F45992A}" srcOrd="3" destOrd="0" presId="urn:microsoft.com/office/officeart/2005/8/layout/lProcess2"/>
    <dgm:cxn modelId="{08F0F657-17DC-4266-B3DB-C494E0E5A34E}" type="presParOf" srcId="{1C82E786-C9CE-4F3F-BFF2-AA383EC43EF2}" destId="{C6367144-1428-4025-8FB7-634A19C57F2A}" srcOrd="4" destOrd="0" presId="urn:microsoft.com/office/officeart/2005/8/layout/lProcess2"/>
    <dgm:cxn modelId="{E3E45474-3DC2-4428-821C-0E191E67EAB2}" type="presParOf" srcId="{BA9E9776-0B55-4CAE-88CD-A6D8DB77163E}" destId="{FBF72C1B-57E1-4A51-95FA-C470EB2B1E18}" srcOrd="3" destOrd="0" presId="urn:microsoft.com/office/officeart/2005/8/layout/lProcess2"/>
    <dgm:cxn modelId="{46CAA338-A3EC-49E7-907F-F2EC6622D963}" type="presParOf" srcId="{BA9E9776-0B55-4CAE-88CD-A6D8DB77163E}" destId="{0670333D-D5A2-4622-93A0-5995CC81B426}" srcOrd="4" destOrd="0" presId="urn:microsoft.com/office/officeart/2005/8/layout/lProcess2"/>
    <dgm:cxn modelId="{DE713B6E-E576-4B8F-96F1-CD445ACD65C6}" type="presParOf" srcId="{0670333D-D5A2-4622-93A0-5995CC81B426}" destId="{123715E5-3F12-4DBE-8E19-484715B0F082}" srcOrd="0" destOrd="0" presId="urn:microsoft.com/office/officeart/2005/8/layout/lProcess2"/>
    <dgm:cxn modelId="{225BB4AF-BBC0-4051-89F2-65605A4079FB}" type="presParOf" srcId="{0670333D-D5A2-4622-93A0-5995CC81B426}" destId="{60E36A16-B82F-4231-BF2E-985E3C581C37}" srcOrd="1" destOrd="0" presId="urn:microsoft.com/office/officeart/2005/8/layout/lProcess2"/>
    <dgm:cxn modelId="{4EB13BAD-D52C-4303-BB7D-1784186C8867}" type="presParOf" srcId="{0670333D-D5A2-4622-93A0-5995CC81B426}" destId="{0C008468-7E7E-4835-9B64-F513D40B975C}" srcOrd="2" destOrd="0" presId="urn:microsoft.com/office/officeart/2005/8/layout/lProcess2"/>
    <dgm:cxn modelId="{5D746AFD-C929-49E3-8E5C-FB837B8D970F}" type="presParOf" srcId="{0C008468-7E7E-4835-9B64-F513D40B975C}" destId="{88BDB334-5A6A-4D12-B6F2-739E5DB6A6CB}" srcOrd="0" destOrd="0" presId="urn:microsoft.com/office/officeart/2005/8/layout/lProcess2"/>
    <dgm:cxn modelId="{E8A0D296-51AB-453A-BBE7-B1F9E0A2F580}" type="presParOf" srcId="{88BDB334-5A6A-4D12-B6F2-739E5DB6A6CB}" destId="{E23CDDBC-DB4C-4C3F-B4EC-284ACC88CD10}" srcOrd="0" destOrd="0" presId="urn:microsoft.com/office/officeart/2005/8/layout/lProcess2"/>
    <dgm:cxn modelId="{8BD6E977-DF2F-47B5-ACF7-35A5935B529C}" type="presParOf" srcId="{88BDB334-5A6A-4D12-B6F2-739E5DB6A6CB}" destId="{21EC23AE-ECF6-44CA-ACB4-40C11B9BA0AA}" srcOrd="1" destOrd="0" presId="urn:microsoft.com/office/officeart/2005/8/layout/lProcess2"/>
    <dgm:cxn modelId="{2CEA6322-21B8-410A-ADCF-99659B4EA04C}" type="presParOf" srcId="{88BDB334-5A6A-4D12-B6F2-739E5DB6A6CB}" destId="{F5462A48-1A1D-45A5-A122-A2097C3B1BA6}" srcOrd="2" destOrd="0" presId="urn:microsoft.com/office/officeart/2005/8/layout/lProcess2"/>
    <dgm:cxn modelId="{E0EE451F-00C0-4514-BF50-09ABFE235603}" type="presParOf" srcId="{88BDB334-5A6A-4D12-B6F2-739E5DB6A6CB}" destId="{FFCA001A-3BCD-4972-91EC-CCAF088B6356}" srcOrd="3" destOrd="0" presId="urn:microsoft.com/office/officeart/2005/8/layout/lProcess2"/>
    <dgm:cxn modelId="{D158124B-024D-443B-82EA-54E2A1A0CE79}" type="presParOf" srcId="{88BDB334-5A6A-4D12-B6F2-739E5DB6A6CB}" destId="{A2DFA0AA-F1E8-44FE-A426-943AE1EF66B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1B2964A-985D-4B7A-ADF9-C18AB670D5A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</dgm:pt>
    <dgm:pt modelId="{68645EE4-C7D1-41DD-8BAC-0E17DD48CF27}">
      <dgm:prSet phldrT="[Text]"/>
      <dgm:spPr/>
      <dgm:t>
        <a:bodyPr/>
        <a:lstStyle/>
        <a:p>
          <a:r>
            <a:rPr lang="en-GB" dirty="0" smtClean="0"/>
            <a:t>Include leisure activities</a:t>
          </a:r>
          <a:endParaRPr lang="en-GB" dirty="0"/>
        </a:p>
      </dgm:t>
    </dgm:pt>
    <dgm:pt modelId="{42DD5D94-B287-4585-AEFB-1412757F74CE}" type="parTrans" cxnId="{D0266237-2970-4BA7-B6FD-1354E0AEAB4B}">
      <dgm:prSet/>
      <dgm:spPr/>
      <dgm:t>
        <a:bodyPr/>
        <a:lstStyle/>
        <a:p>
          <a:endParaRPr lang="en-GB"/>
        </a:p>
      </dgm:t>
    </dgm:pt>
    <dgm:pt modelId="{99473C31-DC47-4773-9E68-A5B01B8ADF7A}" type="sibTrans" cxnId="{D0266237-2970-4BA7-B6FD-1354E0AEAB4B}">
      <dgm:prSet/>
      <dgm:spPr/>
      <dgm:t>
        <a:bodyPr/>
        <a:lstStyle/>
        <a:p>
          <a:endParaRPr lang="en-GB"/>
        </a:p>
      </dgm:t>
    </dgm:pt>
    <dgm:pt modelId="{F56B4652-B237-412B-878A-235AF2B3A82E}">
      <dgm:prSet phldrT="[Text]"/>
      <dgm:spPr/>
      <dgm:t>
        <a:bodyPr/>
        <a:lstStyle/>
        <a:p>
          <a:r>
            <a:rPr lang="en-GB" dirty="0" smtClean="0"/>
            <a:t>30 minute sprints</a:t>
          </a:r>
          <a:endParaRPr lang="en-GB" dirty="0"/>
        </a:p>
      </dgm:t>
    </dgm:pt>
    <dgm:pt modelId="{2850BDC9-748A-4945-89F7-6F80743DB192}" type="parTrans" cxnId="{4BCE817F-7EE6-45A1-9D3C-264E5D8DC12B}">
      <dgm:prSet/>
      <dgm:spPr/>
      <dgm:t>
        <a:bodyPr/>
        <a:lstStyle/>
        <a:p>
          <a:endParaRPr lang="en-GB"/>
        </a:p>
      </dgm:t>
    </dgm:pt>
    <dgm:pt modelId="{2E8F8410-C0DC-4F55-9324-54C1FC87CBC4}" type="sibTrans" cxnId="{4BCE817F-7EE6-45A1-9D3C-264E5D8DC12B}">
      <dgm:prSet/>
      <dgm:spPr/>
      <dgm:t>
        <a:bodyPr/>
        <a:lstStyle/>
        <a:p>
          <a:endParaRPr lang="en-GB"/>
        </a:p>
      </dgm:t>
    </dgm:pt>
    <dgm:pt modelId="{3B7B8F8D-C8E9-4016-9B7B-292D44AB4054}">
      <dgm:prSet phldrT="[Text]"/>
      <dgm:spPr/>
      <dgm:t>
        <a:bodyPr/>
        <a:lstStyle/>
        <a:p>
          <a:r>
            <a:rPr lang="en-GB" dirty="0" smtClean="0"/>
            <a:t>Vary study topics</a:t>
          </a:r>
          <a:endParaRPr lang="en-GB" dirty="0"/>
        </a:p>
      </dgm:t>
    </dgm:pt>
    <dgm:pt modelId="{81001160-426D-4AEF-9703-5E7FE814F3ED}" type="parTrans" cxnId="{764FC397-8084-4A79-8EDC-C5CDEC59472A}">
      <dgm:prSet/>
      <dgm:spPr/>
      <dgm:t>
        <a:bodyPr/>
        <a:lstStyle/>
        <a:p>
          <a:endParaRPr lang="en-GB"/>
        </a:p>
      </dgm:t>
    </dgm:pt>
    <dgm:pt modelId="{0320AB63-B24F-4C82-94A9-E243BA5D3EC2}" type="sibTrans" cxnId="{764FC397-8084-4A79-8EDC-C5CDEC59472A}">
      <dgm:prSet/>
      <dgm:spPr/>
      <dgm:t>
        <a:bodyPr/>
        <a:lstStyle/>
        <a:p>
          <a:endParaRPr lang="en-GB"/>
        </a:p>
      </dgm:t>
    </dgm:pt>
    <dgm:pt modelId="{86545B5D-8368-45AB-87F1-02392B27D766}">
      <dgm:prSet phldrT="[Text]"/>
      <dgm:spPr/>
      <dgm:t>
        <a:bodyPr/>
        <a:lstStyle/>
        <a:p>
          <a:r>
            <a:rPr lang="en-GB" dirty="0" smtClean="0"/>
            <a:t>Repetition is crucial</a:t>
          </a:r>
          <a:endParaRPr lang="en-GB" dirty="0"/>
        </a:p>
      </dgm:t>
    </dgm:pt>
    <dgm:pt modelId="{D8FEF0AB-12B9-45C6-A436-5AB9E3843DBB}" type="parTrans" cxnId="{1B8D887D-E24D-4D4E-8368-EDCEE4EC64A6}">
      <dgm:prSet/>
      <dgm:spPr/>
      <dgm:t>
        <a:bodyPr/>
        <a:lstStyle/>
        <a:p>
          <a:endParaRPr lang="en-GB"/>
        </a:p>
      </dgm:t>
    </dgm:pt>
    <dgm:pt modelId="{178815B5-B80C-475D-B57F-65C32D92BA8A}" type="sibTrans" cxnId="{1B8D887D-E24D-4D4E-8368-EDCEE4EC64A6}">
      <dgm:prSet/>
      <dgm:spPr/>
      <dgm:t>
        <a:bodyPr/>
        <a:lstStyle/>
        <a:p>
          <a:endParaRPr lang="en-GB"/>
        </a:p>
      </dgm:t>
    </dgm:pt>
    <dgm:pt modelId="{D0FFB552-2314-4B88-84F2-D1B65AD1DDBD}">
      <dgm:prSet phldrT="[Text]"/>
      <dgm:spPr/>
      <dgm:t>
        <a:bodyPr/>
        <a:lstStyle/>
        <a:p>
          <a:r>
            <a:rPr lang="en-GB" dirty="0" smtClean="0"/>
            <a:t>Be disciplined</a:t>
          </a:r>
          <a:endParaRPr lang="en-GB" dirty="0"/>
        </a:p>
      </dgm:t>
    </dgm:pt>
    <dgm:pt modelId="{E4C80F08-125E-43B9-82B6-03A974FC94A8}" type="parTrans" cxnId="{149FCCF5-4DB7-44C0-90F1-8E287D1370D5}">
      <dgm:prSet/>
      <dgm:spPr/>
      <dgm:t>
        <a:bodyPr/>
        <a:lstStyle/>
        <a:p>
          <a:endParaRPr lang="en-GB"/>
        </a:p>
      </dgm:t>
    </dgm:pt>
    <dgm:pt modelId="{5478622B-3639-45B1-B01B-C1E8673B8A9C}" type="sibTrans" cxnId="{149FCCF5-4DB7-44C0-90F1-8E287D1370D5}">
      <dgm:prSet/>
      <dgm:spPr/>
      <dgm:t>
        <a:bodyPr/>
        <a:lstStyle/>
        <a:p>
          <a:endParaRPr lang="en-GB"/>
        </a:p>
      </dgm:t>
    </dgm:pt>
    <dgm:pt modelId="{71EB0109-36BE-4498-AFE7-E0ECB40451EF}" type="pres">
      <dgm:prSet presAssocID="{21B2964A-985D-4B7A-ADF9-C18AB670D5AE}" presName="diagram" presStyleCnt="0">
        <dgm:presLayoutVars>
          <dgm:dir/>
          <dgm:resizeHandles val="exact"/>
        </dgm:presLayoutVars>
      </dgm:prSet>
      <dgm:spPr/>
    </dgm:pt>
    <dgm:pt modelId="{EAEDA996-BD08-4EB9-8CA7-E502EC3FBB31}" type="pres">
      <dgm:prSet presAssocID="{68645EE4-C7D1-41DD-8BAC-0E17DD48CF2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582793-AB91-4D33-98DF-5C4FDFC796D8}" type="pres">
      <dgm:prSet presAssocID="{99473C31-DC47-4773-9E68-A5B01B8ADF7A}" presName="sibTrans" presStyleCnt="0"/>
      <dgm:spPr/>
    </dgm:pt>
    <dgm:pt modelId="{E7638586-AB2D-4842-AE02-034F84D6EFC7}" type="pres">
      <dgm:prSet presAssocID="{F56B4652-B237-412B-878A-235AF2B3A82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62F8F8-2F3D-46E4-84B4-0F3E21A101E6}" type="pres">
      <dgm:prSet presAssocID="{2E8F8410-C0DC-4F55-9324-54C1FC87CBC4}" presName="sibTrans" presStyleCnt="0"/>
      <dgm:spPr/>
    </dgm:pt>
    <dgm:pt modelId="{88D937CA-FF2E-48FD-94B8-F2C05895F491}" type="pres">
      <dgm:prSet presAssocID="{3B7B8F8D-C8E9-4016-9B7B-292D44AB405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CC0667-05BD-4A0A-A0CF-ACD06A130268}" type="pres">
      <dgm:prSet presAssocID="{0320AB63-B24F-4C82-94A9-E243BA5D3EC2}" presName="sibTrans" presStyleCnt="0"/>
      <dgm:spPr/>
    </dgm:pt>
    <dgm:pt modelId="{563DEF81-EFA5-41E9-B605-B8CECD599CD3}" type="pres">
      <dgm:prSet presAssocID="{86545B5D-8368-45AB-87F1-02392B27D76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7524E9-E462-4F4E-A34C-81FFC9FF2F55}" type="pres">
      <dgm:prSet presAssocID="{178815B5-B80C-475D-B57F-65C32D92BA8A}" presName="sibTrans" presStyleCnt="0"/>
      <dgm:spPr/>
    </dgm:pt>
    <dgm:pt modelId="{2B072030-1164-4696-B821-A80315CBA71D}" type="pres">
      <dgm:prSet presAssocID="{D0FFB552-2314-4B88-84F2-D1B65AD1DDB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EC9193B-7FC8-4317-8968-8FAE5C396EC9}" type="presOf" srcId="{D0FFB552-2314-4B88-84F2-D1B65AD1DDBD}" destId="{2B072030-1164-4696-B821-A80315CBA71D}" srcOrd="0" destOrd="0" presId="urn:microsoft.com/office/officeart/2005/8/layout/default"/>
    <dgm:cxn modelId="{1B8D887D-E24D-4D4E-8368-EDCEE4EC64A6}" srcId="{21B2964A-985D-4B7A-ADF9-C18AB670D5AE}" destId="{86545B5D-8368-45AB-87F1-02392B27D766}" srcOrd="3" destOrd="0" parTransId="{D8FEF0AB-12B9-45C6-A436-5AB9E3843DBB}" sibTransId="{178815B5-B80C-475D-B57F-65C32D92BA8A}"/>
    <dgm:cxn modelId="{764FC397-8084-4A79-8EDC-C5CDEC59472A}" srcId="{21B2964A-985D-4B7A-ADF9-C18AB670D5AE}" destId="{3B7B8F8D-C8E9-4016-9B7B-292D44AB4054}" srcOrd="2" destOrd="0" parTransId="{81001160-426D-4AEF-9703-5E7FE814F3ED}" sibTransId="{0320AB63-B24F-4C82-94A9-E243BA5D3EC2}"/>
    <dgm:cxn modelId="{149FCCF5-4DB7-44C0-90F1-8E287D1370D5}" srcId="{21B2964A-985D-4B7A-ADF9-C18AB670D5AE}" destId="{D0FFB552-2314-4B88-84F2-D1B65AD1DDBD}" srcOrd="4" destOrd="0" parTransId="{E4C80F08-125E-43B9-82B6-03A974FC94A8}" sibTransId="{5478622B-3639-45B1-B01B-C1E8673B8A9C}"/>
    <dgm:cxn modelId="{D0266237-2970-4BA7-B6FD-1354E0AEAB4B}" srcId="{21B2964A-985D-4B7A-ADF9-C18AB670D5AE}" destId="{68645EE4-C7D1-41DD-8BAC-0E17DD48CF27}" srcOrd="0" destOrd="0" parTransId="{42DD5D94-B287-4585-AEFB-1412757F74CE}" sibTransId="{99473C31-DC47-4773-9E68-A5B01B8ADF7A}"/>
    <dgm:cxn modelId="{96D667B4-D332-44AC-AED8-E5EF5F4C2158}" type="presOf" srcId="{3B7B8F8D-C8E9-4016-9B7B-292D44AB4054}" destId="{88D937CA-FF2E-48FD-94B8-F2C05895F491}" srcOrd="0" destOrd="0" presId="urn:microsoft.com/office/officeart/2005/8/layout/default"/>
    <dgm:cxn modelId="{AE4D9BFD-9263-41DE-8FA2-659705BDA5D3}" type="presOf" srcId="{68645EE4-C7D1-41DD-8BAC-0E17DD48CF27}" destId="{EAEDA996-BD08-4EB9-8CA7-E502EC3FBB31}" srcOrd="0" destOrd="0" presId="urn:microsoft.com/office/officeart/2005/8/layout/default"/>
    <dgm:cxn modelId="{4BCE817F-7EE6-45A1-9D3C-264E5D8DC12B}" srcId="{21B2964A-985D-4B7A-ADF9-C18AB670D5AE}" destId="{F56B4652-B237-412B-878A-235AF2B3A82E}" srcOrd="1" destOrd="0" parTransId="{2850BDC9-748A-4945-89F7-6F80743DB192}" sibTransId="{2E8F8410-C0DC-4F55-9324-54C1FC87CBC4}"/>
    <dgm:cxn modelId="{6D23BBD8-2E3F-419F-96EC-999A372AAB8D}" type="presOf" srcId="{86545B5D-8368-45AB-87F1-02392B27D766}" destId="{563DEF81-EFA5-41E9-B605-B8CECD599CD3}" srcOrd="0" destOrd="0" presId="urn:microsoft.com/office/officeart/2005/8/layout/default"/>
    <dgm:cxn modelId="{1560E44C-89DF-40CB-B4B0-255441DEFCD9}" type="presOf" srcId="{21B2964A-985D-4B7A-ADF9-C18AB670D5AE}" destId="{71EB0109-36BE-4498-AFE7-E0ECB40451EF}" srcOrd="0" destOrd="0" presId="urn:microsoft.com/office/officeart/2005/8/layout/default"/>
    <dgm:cxn modelId="{A9BFF469-CEE2-422A-BC73-ADA21689B47F}" type="presOf" srcId="{F56B4652-B237-412B-878A-235AF2B3A82E}" destId="{E7638586-AB2D-4842-AE02-034F84D6EFC7}" srcOrd="0" destOrd="0" presId="urn:microsoft.com/office/officeart/2005/8/layout/default"/>
    <dgm:cxn modelId="{C165AFC1-0904-4581-8BCE-7CB900335CD4}" type="presParOf" srcId="{71EB0109-36BE-4498-AFE7-E0ECB40451EF}" destId="{EAEDA996-BD08-4EB9-8CA7-E502EC3FBB31}" srcOrd="0" destOrd="0" presId="urn:microsoft.com/office/officeart/2005/8/layout/default"/>
    <dgm:cxn modelId="{BE7D3973-14E5-4BF7-803F-4DC6B1A469D4}" type="presParOf" srcId="{71EB0109-36BE-4498-AFE7-E0ECB40451EF}" destId="{59582793-AB91-4D33-98DF-5C4FDFC796D8}" srcOrd="1" destOrd="0" presId="urn:microsoft.com/office/officeart/2005/8/layout/default"/>
    <dgm:cxn modelId="{26E21925-5A22-4ECD-BA93-405DE1D51FCF}" type="presParOf" srcId="{71EB0109-36BE-4498-AFE7-E0ECB40451EF}" destId="{E7638586-AB2D-4842-AE02-034F84D6EFC7}" srcOrd="2" destOrd="0" presId="urn:microsoft.com/office/officeart/2005/8/layout/default"/>
    <dgm:cxn modelId="{6A69FEF0-EA42-484E-934E-FFB365C2DCD6}" type="presParOf" srcId="{71EB0109-36BE-4498-AFE7-E0ECB40451EF}" destId="{D062F8F8-2F3D-46E4-84B4-0F3E21A101E6}" srcOrd="3" destOrd="0" presId="urn:microsoft.com/office/officeart/2005/8/layout/default"/>
    <dgm:cxn modelId="{28C8CE9B-6179-4F5A-94E7-B3592B07F37D}" type="presParOf" srcId="{71EB0109-36BE-4498-AFE7-E0ECB40451EF}" destId="{88D937CA-FF2E-48FD-94B8-F2C05895F491}" srcOrd="4" destOrd="0" presId="urn:microsoft.com/office/officeart/2005/8/layout/default"/>
    <dgm:cxn modelId="{341D8ACE-36BD-4D0F-B84B-5E1D202FEA1B}" type="presParOf" srcId="{71EB0109-36BE-4498-AFE7-E0ECB40451EF}" destId="{B7CC0667-05BD-4A0A-A0CF-ACD06A130268}" srcOrd="5" destOrd="0" presId="urn:microsoft.com/office/officeart/2005/8/layout/default"/>
    <dgm:cxn modelId="{1901310B-4969-42CA-8C51-FD6C99455713}" type="presParOf" srcId="{71EB0109-36BE-4498-AFE7-E0ECB40451EF}" destId="{563DEF81-EFA5-41E9-B605-B8CECD599CD3}" srcOrd="6" destOrd="0" presId="urn:microsoft.com/office/officeart/2005/8/layout/default"/>
    <dgm:cxn modelId="{30BD0B7C-1DA5-411B-8194-443F27D3609F}" type="presParOf" srcId="{71EB0109-36BE-4498-AFE7-E0ECB40451EF}" destId="{DC7524E9-E462-4F4E-A34C-81FFC9FF2F55}" srcOrd="7" destOrd="0" presId="urn:microsoft.com/office/officeart/2005/8/layout/default"/>
    <dgm:cxn modelId="{0250F8BD-961A-44E6-B3C1-527F31BDC3EE}" type="presParOf" srcId="{71EB0109-36BE-4498-AFE7-E0ECB40451EF}" destId="{2B072030-1164-4696-B821-A80315CBA71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4540ED2-00EA-4181-823B-0ABAC5D637A3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01EA391-A4DF-40D2-87D0-A00B32D44BB7}">
      <dgm:prSet phldrT="[Text]"/>
      <dgm:spPr/>
      <dgm:t>
        <a:bodyPr/>
        <a:lstStyle/>
        <a:p>
          <a:r>
            <a:rPr lang="en-GB" dirty="0" smtClean="0"/>
            <a:t>Set up</a:t>
          </a:r>
          <a:endParaRPr lang="en-GB" dirty="0"/>
        </a:p>
      </dgm:t>
    </dgm:pt>
    <dgm:pt modelId="{A7043191-D01B-4427-9413-43F95F37D259}" type="parTrans" cxnId="{C0C9BEFD-4DA8-47A2-8CE5-7D75EE928606}">
      <dgm:prSet/>
      <dgm:spPr/>
      <dgm:t>
        <a:bodyPr/>
        <a:lstStyle/>
        <a:p>
          <a:endParaRPr lang="en-GB"/>
        </a:p>
      </dgm:t>
    </dgm:pt>
    <dgm:pt modelId="{95839202-E259-447B-BAF7-80FDE138E025}" type="sibTrans" cxnId="{C0C9BEFD-4DA8-47A2-8CE5-7D75EE928606}">
      <dgm:prSet/>
      <dgm:spPr/>
      <dgm:t>
        <a:bodyPr/>
        <a:lstStyle/>
        <a:p>
          <a:endParaRPr lang="en-GB"/>
        </a:p>
      </dgm:t>
    </dgm:pt>
    <dgm:pt modelId="{1D926053-582F-4B2B-BC8E-6D78246E4D9C}">
      <dgm:prSet phldrT="[Text]"/>
      <dgm:spPr/>
      <dgm:t>
        <a:bodyPr/>
        <a:lstStyle/>
        <a:p>
          <a:r>
            <a:rPr lang="en-GB" dirty="0" smtClean="0"/>
            <a:t>Use recall strategies to test yourself on chosen topic, </a:t>
          </a:r>
          <a:r>
            <a:rPr lang="en-GB" b="1" i="1" dirty="0" smtClean="0"/>
            <a:t>or</a:t>
          </a:r>
          <a:endParaRPr lang="en-GB" b="1" i="1" dirty="0"/>
        </a:p>
      </dgm:t>
    </dgm:pt>
    <dgm:pt modelId="{D6DDD0AA-1240-4A41-A67D-A82BE35E8B67}" type="parTrans" cxnId="{3F4F814D-355C-43C0-BE00-653E9DCB859A}">
      <dgm:prSet/>
      <dgm:spPr/>
      <dgm:t>
        <a:bodyPr/>
        <a:lstStyle/>
        <a:p>
          <a:endParaRPr lang="en-GB"/>
        </a:p>
      </dgm:t>
    </dgm:pt>
    <dgm:pt modelId="{F8EB098D-5798-42FD-8284-A7C3EF834FCE}" type="sibTrans" cxnId="{3F4F814D-355C-43C0-BE00-653E9DCB859A}">
      <dgm:prSet/>
      <dgm:spPr/>
      <dgm:t>
        <a:bodyPr/>
        <a:lstStyle/>
        <a:p>
          <a:endParaRPr lang="en-GB"/>
        </a:p>
      </dgm:t>
    </dgm:pt>
    <dgm:pt modelId="{A1B76E07-427E-4B1B-8887-C85A27CADE23}">
      <dgm:prSet phldrT="[Text]"/>
      <dgm:spPr/>
      <dgm:t>
        <a:bodyPr/>
        <a:lstStyle/>
        <a:p>
          <a:r>
            <a:rPr lang="en-GB" dirty="0" smtClean="0"/>
            <a:t>Check</a:t>
          </a:r>
          <a:endParaRPr lang="en-GB" dirty="0"/>
        </a:p>
      </dgm:t>
    </dgm:pt>
    <dgm:pt modelId="{2BBF1BCF-1306-4121-8D7F-74C972B426B9}" type="parTrans" cxnId="{96DD5DB7-7D57-45A8-AAB5-94CCE07AAB84}">
      <dgm:prSet/>
      <dgm:spPr/>
      <dgm:t>
        <a:bodyPr/>
        <a:lstStyle/>
        <a:p>
          <a:endParaRPr lang="en-GB"/>
        </a:p>
      </dgm:t>
    </dgm:pt>
    <dgm:pt modelId="{0432B883-48F2-4514-B948-269557F6BDE8}" type="sibTrans" cxnId="{96DD5DB7-7D57-45A8-AAB5-94CCE07AAB84}">
      <dgm:prSet/>
      <dgm:spPr/>
      <dgm:t>
        <a:bodyPr/>
        <a:lstStyle/>
        <a:p>
          <a:endParaRPr lang="en-GB"/>
        </a:p>
      </dgm:t>
    </dgm:pt>
    <dgm:pt modelId="{43883A9C-F6AC-47BE-828C-33117509C1B1}">
      <dgm:prSet phldrT="[Text]"/>
      <dgm:spPr/>
      <dgm:t>
        <a:bodyPr/>
        <a:lstStyle/>
        <a:p>
          <a:r>
            <a:rPr lang="en-GB" dirty="0" smtClean="0"/>
            <a:t>Compare recall with relevant pages in revision resource(s)</a:t>
          </a:r>
          <a:endParaRPr lang="en-GB" dirty="0"/>
        </a:p>
      </dgm:t>
    </dgm:pt>
    <dgm:pt modelId="{D15449C6-8992-412F-AACE-74F6119B4C1B}" type="parTrans" cxnId="{C27667A0-E6F6-42B5-A50F-74A7B2508EA8}">
      <dgm:prSet/>
      <dgm:spPr/>
      <dgm:t>
        <a:bodyPr/>
        <a:lstStyle/>
        <a:p>
          <a:endParaRPr lang="en-GB"/>
        </a:p>
      </dgm:t>
    </dgm:pt>
    <dgm:pt modelId="{0A7362C5-942C-4B38-9770-30A090A05F45}" type="sibTrans" cxnId="{C27667A0-E6F6-42B5-A50F-74A7B2508EA8}">
      <dgm:prSet/>
      <dgm:spPr/>
      <dgm:t>
        <a:bodyPr/>
        <a:lstStyle/>
        <a:p>
          <a:endParaRPr lang="en-GB"/>
        </a:p>
      </dgm:t>
    </dgm:pt>
    <dgm:pt modelId="{622E0C07-F608-4C87-93D2-D774744BE97D}">
      <dgm:prSet phldrT="[Text]"/>
      <dgm:spPr/>
      <dgm:t>
        <a:bodyPr/>
        <a:lstStyle/>
        <a:p>
          <a:r>
            <a:rPr lang="en-GB" dirty="0" smtClean="0"/>
            <a:t>Gap-fill</a:t>
          </a:r>
          <a:endParaRPr lang="en-GB" dirty="0"/>
        </a:p>
      </dgm:t>
    </dgm:pt>
    <dgm:pt modelId="{E1E57CB1-2C7B-49CC-8971-817657FDB578}" type="parTrans" cxnId="{F24E4FC5-BFC6-4CDF-ADE6-16738EA1C816}">
      <dgm:prSet/>
      <dgm:spPr/>
      <dgm:t>
        <a:bodyPr/>
        <a:lstStyle/>
        <a:p>
          <a:endParaRPr lang="en-GB"/>
        </a:p>
      </dgm:t>
    </dgm:pt>
    <dgm:pt modelId="{48E3E1FC-2E03-4FEB-AB15-E679B0CAD343}" type="sibTrans" cxnId="{F24E4FC5-BFC6-4CDF-ADE6-16738EA1C816}">
      <dgm:prSet/>
      <dgm:spPr/>
      <dgm:t>
        <a:bodyPr/>
        <a:lstStyle/>
        <a:p>
          <a:endParaRPr lang="en-GB"/>
        </a:p>
      </dgm:t>
    </dgm:pt>
    <dgm:pt modelId="{C0AF94C3-7E7B-49A6-A0D4-57817AE08FB8}">
      <dgm:prSet phldrT="[Text]"/>
      <dgm:spPr/>
      <dgm:t>
        <a:bodyPr/>
        <a:lstStyle/>
        <a:p>
          <a:r>
            <a:rPr lang="en-GB" dirty="0" smtClean="0"/>
            <a:t>In refill pad, list the information missed during testing</a:t>
          </a:r>
          <a:endParaRPr lang="en-GB" dirty="0"/>
        </a:p>
      </dgm:t>
    </dgm:pt>
    <dgm:pt modelId="{A5677E48-B3A1-46C7-927E-9B6A3ED2D7B1}" type="parTrans" cxnId="{90D91B2E-FF71-4B54-B057-D9E64197AAD0}">
      <dgm:prSet/>
      <dgm:spPr/>
      <dgm:t>
        <a:bodyPr/>
        <a:lstStyle/>
        <a:p>
          <a:endParaRPr lang="en-GB"/>
        </a:p>
      </dgm:t>
    </dgm:pt>
    <dgm:pt modelId="{8074843B-BC2C-4FCE-97B8-617C9A05FBFD}" type="sibTrans" cxnId="{90D91B2E-FF71-4B54-B057-D9E64197AAD0}">
      <dgm:prSet/>
      <dgm:spPr/>
      <dgm:t>
        <a:bodyPr/>
        <a:lstStyle/>
        <a:p>
          <a:endParaRPr lang="en-GB"/>
        </a:p>
      </dgm:t>
    </dgm:pt>
    <dgm:pt modelId="{4DD5EF21-1BFC-44F8-8359-AE3EE8DC5A19}">
      <dgm:prSet phldrT="[Text]"/>
      <dgm:spPr/>
      <dgm:t>
        <a:bodyPr/>
        <a:lstStyle/>
        <a:p>
          <a:r>
            <a:rPr lang="en-GB" dirty="0" smtClean="0"/>
            <a:t>Test</a:t>
          </a:r>
          <a:endParaRPr lang="en-GB" dirty="0"/>
        </a:p>
      </dgm:t>
    </dgm:pt>
    <dgm:pt modelId="{AFD15AE1-503C-4BC6-8894-686B4F908ECB}" type="parTrans" cxnId="{C8F4F222-EE9B-4C55-91C2-6E86A6DD271F}">
      <dgm:prSet/>
      <dgm:spPr/>
      <dgm:t>
        <a:bodyPr/>
        <a:lstStyle/>
        <a:p>
          <a:endParaRPr lang="en-GB"/>
        </a:p>
      </dgm:t>
    </dgm:pt>
    <dgm:pt modelId="{785D29A9-75E3-44A2-93D0-7A3276BCA954}" type="sibTrans" cxnId="{C8F4F222-EE9B-4C55-91C2-6E86A6DD271F}">
      <dgm:prSet/>
      <dgm:spPr/>
      <dgm:t>
        <a:bodyPr/>
        <a:lstStyle/>
        <a:p>
          <a:endParaRPr lang="en-GB"/>
        </a:p>
      </dgm:t>
    </dgm:pt>
    <dgm:pt modelId="{0A819E3C-C9E6-4669-B131-DD739C62AF29}">
      <dgm:prSet phldrT="[Text]"/>
      <dgm:spPr/>
      <dgm:t>
        <a:bodyPr/>
        <a:lstStyle/>
        <a:p>
          <a:r>
            <a:rPr lang="en-GB" dirty="0" smtClean="0"/>
            <a:t>Take out subject folder</a:t>
          </a:r>
          <a:endParaRPr lang="en-GB" dirty="0"/>
        </a:p>
      </dgm:t>
    </dgm:pt>
    <dgm:pt modelId="{D128AD5E-AF21-4223-8CDF-3F72D9697722}" type="parTrans" cxnId="{49F45391-31EF-4D0C-89A4-27C417FD8770}">
      <dgm:prSet/>
      <dgm:spPr/>
      <dgm:t>
        <a:bodyPr/>
        <a:lstStyle/>
        <a:p>
          <a:endParaRPr lang="en-GB"/>
        </a:p>
      </dgm:t>
    </dgm:pt>
    <dgm:pt modelId="{1E14653A-34C0-432D-BAC1-561879B76FE9}" type="sibTrans" cxnId="{49F45391-31EF-4D0C-89A4-27C417FD8770}">
      <dgm:prSet/>
      <dgm:spPr/>
      <dgm:t>
        <a:bodyPr/>
        <a:lstStyle/>
        <a:p>
          <a:endParaRPr lang="en-GB"/>
        </a:p>
      </dgm:t>
    </dgm:pt>
    <dgm:pt modelId="{3394D6E9-1F23-4DD5-92BF-A42262DDC503}">
      <dgm:prSet phldrT="[Text]"/>
      <dgm:spPr/>
      <dgm:t>
        <a:bodyPr/>
        <a:lstStyle/>
        <a:p>
          <a:r>
            <a:rPr lang="en-GB" dirty="0" smtClean="0"/>
            <a:t>Schedule</a:t>
          </a:r>
          <a:endParaRPr lang="en-GB" dirty="0"/>
        </a:p>
      </dgm:t>
    </dgm:pt>
    <dgm:pt modelId="{A5130CB1-DDA0-4C40-9991-1EB785E5A4B3}" type="parTrans" cxnId="{C04E1EC8-7755-43FE-BF0C-B45BC0751156}">
      <dgm:prSet/>
      <dgm:spPr/>
      <dgm:t>
        <a:bodyPr/>
        <a:lstStyle/>
        <a:p>
          <a:endParaRPr lang="en-GB"/>
        </a:p>
      </dgm:t>
    </dgm:pt>
    <dgm:pt modelId="{B8BD282B-65EE-4854-83CD-EA060DA3A0A5}" type="sibTrans" cxnId="{C04E1EC8-7755-43FE-BF0C-B45BC0751156}">
      <dgm:prSet/>
      <dgm:spPr/>
      <dgm:t>
        <a:bodyPr/>
        <a:lstStyle/>
        <a:p>
          <a:endParaRPr lang="en-GB"/>
        </a:p>
      </dgm:t>
    </dgm:pt>
    <dgm:pt modelId="{6AF50FAD-3A31-42C2-A840-52ACECB166CE}">
      <dgm:prSet phldrT="[Text]"/>
      <dgm:spPr/>
      <dgm:t>
        <a:bodyPr/>
        <a:lstStyle/>
        <a:p>
          <a:r>
            <a:rPr lang="en-GB" dirty="0" smtClean="0"/>
            <a:t>Put date and topic on the top of clean page of refill pad</a:t>
          </a:r>
          <a:endParaRPr lang="en-GB" dirty="0"/>
        </a:p>
      </dgm:t>
    </dgm:pt>
    <dgm:pt modelId="{7F347C46-61B0-4E70-8D17-79A1464F884C}" type="parTrans" cxnId="{55E17E30-F881-404D-82DB-2A79FF21BF82}">
      <dgm:prSet/>
      <dgm:spPr/>
      <dgm:t>
        <a:bodyPr/>
        <a:lstStyle/>
        <a:p>
          <a:endParaRPr lang="en-GB"/>
        </a:p>
      </dgm:t>
    </dgm:pt>
    <dgm:pt modelId="{C0F0C9C8-26C9-4B66-B9CE-3E6309F4B7D8}" type="sibTrans" cxnId="{55E17E30-F881-404D-82DB-2A79FF21BF82}">
      <dgm:prSet/>
      <dgm:spPr/>
      <dgm:t>
        <a:bodyPr/>
        <a:lstStyle/>
        <a:p>
          <a:endParaRPr lang="en-GB"/>
        </a:p>
      </dgm:t>
    </dgm:pt>
    <dgm:pt modelId="{8C377113-FAD9-46D8-8D6A-ADA39566B39B}">
      <dgm:prSet phldrT="[Text]"/>
      <dgm:spPr/>
      <dgm:t>
        <a:bodyPr/>
        <a:lstStyle/>
        <a:p>
          <a:r>
            <a:rPr lang="en-GB" dirty="0" smtClean="0"/>
            <a:t>Complete past paper question(s) relevant to topic </a:t>
          </a:r>
          <a:endParaRPr lang="en-GB" dirty="0"/>
        </a:p>
      </dgm:t>
    </dgm:pt>
    <dgm:pt modelId="{1F447E1E-5DB9-43D5-A0AC-A32C88A1FEBA}" type="parTrans" cxnId="{8E9C22C1-E455-4FCD-80EF-C00CFF7ACA00}">
      <dgm:prSet/>
      <dgm:spPr/>
      <dgm:t>
        <a:bodyPr/>
        <a:lstStyle/>
        <a:p>
          <a:endParaRPr lang="en-GB"/>
        </a:p>
      </dgm:t>
    </dgm:pt>
    <dgm:pt modelId="{7897B5B9-8F07-452F-B080-0D54915EE558}" type="sibTrans" cxnId="{8E9C22C1-E455-4FCD-80EF-C00CFF7ACA00}">
      <dgm:prSet/>
      <dgm:spPr/>
      <dgm:t>
        <a:bodyPr/>
        <a:lstStyle/>
        <a:p>
          <a:endParaRPr lang="en-GB"/>
        </a:p>
      </dgm:t>
    </dgm:pt>
    <dgm:pt modelId="{4870391D-ACB9-4DBE-800D-B49FF7C534F7}">
      <dgm:prSet phldrT="[Text]"/>
      <dgm:spPr/>
      <dgm:t>
        <a:bodyPr/>
        <a:lstStyle/>
        <a:p>
          <a:endParaRPr lang="en-GB" dirty="0"/>
        </a:p>
      </dgm:t>
    </dgm:pt>
    <dgm:pt modelId="{D8242309-6832-46E1-9FA1-22F14E7D03B7}" type="parTrans" cxnId="{B636E8CF-28D5-48EF-A89B-8A6AA907233F}">
      <dgm:prSet/>
      <dgm:spPr/>
      <dgm:t>
        <a:bodyPr/>
        <a:lstStyle/>
        <a:p>
          <a:endParaRPr lang="en-GB"/>
        </a:p>
      </dgm:t>
    </dgm:pt>
    <dgm:pt modelId="{560D4E85-44EB-488E-94E0-6E15B8633160}" type="sibTrans" cxnId="{B636E8CF-28D5-48EF-A89B-8A6AA907233F}">
      <dgm:prSet/>
      <dgm:spPr/>
      <dgm:t>
        <a:bodyPr/>
        <a:lstStyle/>
        <a:p>
          <a:endParaRPr lang="en-GB"/>
        </a:p>
      </dgm:t>
    </dgm:pt>
    <dgm:pt modelId="{0815A28C-09D7-4399-8FD8-F588D16CC116}">
      <dgm:prSet phldrT="[Text]"/>
      <dgm:spPr/>
      <dgm:t>
        <a:bodyPr/>
        <a:lstStyle/>
        <a:p>
          <a:r>
            <a:rPr lang="en-GB" dirty="0" smtClean="0"/>
            <a:t>Use mark schemes if relevant</a:t>
          </a:r>
          <a:endParaRPr lang="en-GB" dirty="0"/>
        </a:p>
      </dgm:t>
    </dgm:pt>
    <dgm:pt modelId="{A6BEB1BB-0E91-426B-BD87-0C47306DC126}" type="parTrans" cxnId="{CDF07EA3-9219-42A6-8C1D-1209A655852F}">
      <dgm:prSet/>
      <dgm:spPr/>
      <dgm:t>
        <a:bodyPr/>
        <a:lstStyle/>
        <a:p>
          <a:endParaRPr lang="en-GB"/>
        </a:p>
      </dgm:t>
    </dgm:pt>
    <dgm:pt modelId="{F7F4ACF9-0F76-44A0-B7FA-A3FB0089E7F6}" type="sibTrans" cxnId="{CDF07EA3-9219-42A6-8C1D-1209A655852F}">
      <dgm:prSet/>
      <dgm:spPr/>
      <dgm:t>
        <a:bodyPr/>
        <a:lstStyle/>
        <a:p>
          <a:endParaRPr lang="en-GB"/>
        </a:p>
      </dgm:t>
    </dgm:pt>
    <dgm:pt modelId="{9171A4D8-30FD-4053-91B3-932BE0901CD6}">
      <dgm:prSet phldrT="[Text]"/>
      <dgm:spPr/>
      <dgm:t>
        <a:bodyPr/>
        <a:lstStyle/>
        <a:p>
          <a:r>
            <a:rPr lang="en-GB" dirty="0" smtClean="0"/>
            <a:t>Check understanding by asking ‘why?’</a:t>
          </a:r>
          <a:endParaRPr lang="en-GB" dirty="0"/>
        </a:p>
      </dgm:t>
    </dgm:pt>
    <dgm:pt modelId="{6D56F3F6-80E7-4479-B855-54DFFC2640FA}" type="parTrans" cxnId="{2025FB66-73F8-40BC-832D-C8B62DE3C41C}">
      <dgm:prSet/>
      <dgm:spPr/>
      <dgm:t>
        <a:bodyPr/>
        <a:lstStyle/>
        <a:p>
          <a:endParaRPr lang="en-GB"/>
        </a:p>
      </dgm:t>
    </dgm:pt>
    <dgm:pt modelId="{4A18C407-1723-4067-98F0-1EEF5B88E627}" type="sibTrans" cxnId="{2025FB66-73F8-40BC-832D-C8B62DE3C41C}">
      <dgm:prSet/>
      <dgm:spPr/>
      <dgm:t>
        <a:bodyPr/>
        <a:lstStyle/>
        <a:p>
          <a:endParaRPr lang="en-GB"/>
        </a:p>
      </dgm:t>
    </dgm:pt>
    <dgm:pt modelId="{471F5630-B4F8-4682-A336-4DD4EF0D3887}">
      <dgm:prSet phldrT="[Text]"/>
      <dgm:spPr/>
      <dgm:t>
        <a:bodyPr/>
        <a:lstStyle/>
        <a:p>
          <a:r>
            <a:rPr lang="en-GB" dirty="0" smtClean="0"/>
            <a:t>Consider ways to make recall easier next time (acronyms,  diagrams etc.)</a:t>
          </a:r>
          <a:endParaRPr lang="en-GB" dirty="0"/>
        </a:p>
      </dgm:t>
    </dgm:pt>
    <dgm:pt modelId="{91A04E13-9F76-454A-93D8-2D57BCD2D96C}" type="parTrans" cxnId="{4B6E8B81-FC83-4C38-82CD-99687384466A}">
      <dgm:prSet/>
      <dgm:spPr/>
      <dgm:t>
        <a:bodyPr/>
        <a:lstStyle/>
        <a:p>
          <a:endParaRPr lang="en-GB"/>
        </a:p>
      </dgm:t>
    </dgm:pt>
    <dgm:pt modelId="{8B32DF5A-06E8-401A-8448-8778FAA28E3D}" type="sibTrans" cxnId="{4B6E8B81-FC83-4C38-82CD-99687384466A}">
      <dgm:prSet/>
      <dgm:spPr/>
      <dgm:t>
        <a:bodyPr/>
        <a:lstStyle/>
        <a:p>
          <a:endParaRPr lang="en-GB"/>
        </a:p>
      </dgm:t>
    </dgm:pt>
    <dgm:pt modelId="{3FECBB58-EC77-48A9-8FE0-46A32497EBC6}">
      <dgm:prSet phldrT="[Text]"/>
      <dgm:spPr/>
      <dgm:t>
        <a:bodyPr/>
        <a:lstStyle/>
        <a:p>
          <a:r>
            <a:rPr lang="en-GB" dirty="0" smtClean="0"/>
            <a:t>Decide when to re-test and record in timetable</a:t>
          </a:r>
          <a:endParaRPr lang="en-GB" dirty="0"/>
        </a:p>
      </dgm:t>
    </dgm:pt>
    <dgm:pt modelId="{2F53FC17-5A45-45A2-A7BF-6E7A26727BED}" type="parTrans" cxnId="{70F3B60D-AE33-45BE-A3AF-4EBE6058A62D}">
      <dgm:prSet/>
      <dgm:spPr/>
      <dgm:t>
        <a:bodyPr/>
        <a:lstStyle/>
        <a:p>
          <a:endParaRPr lang="en-GB"/>
        </a:p>
      </dgm:t>
    </dgm:pt>
    <dgm:pt modelId="{C1084CBD-B534-438E-97FC-C0D076A5C1BD}" type="sibTrans" cxnId="{70F3B60D-AE33-45BE-A3AF-4EBE6058A62D}">
      <dgm:prSet/>
      <dgm:spPr/>
      <dgm:t>
        <a:bodyPr/>
        <a:lstStyle/>
        <a:p>
          <a:endParaRPr lang="en-GB"/>
        </a:p>
      </dgm:t>
    </dgm:pt>
    <dgm:pt modelId="{4AD03A2A-C1B8-4A16-BD0B-9A2802C6A77D}">
      <dgm:prSet phldrT="[Text]"/>
      <dgm:spPr/>
      <dgm:t>
        <a:bodyPr/>
        <a:lstStyle/>
        <a:p>
          <a:r>
            <a:rPr lang="en-GB" dirty="0" smtClean="0"/>
            <a:t>Consider writing out flashcards for the least secure information </a:t>
          </a:r>
          <a:endParaRPr lang="en-GB" dirty="0"/>
        </a:p>
      </dgm:t>
    </dgm:pt>
    <dgm:pt modelId="{C6E31FF0-C254-4B48-9AD1-65080FFE166D}" type="parTrans" cxnId="{D01EA58E-AA24-41CD-A874-D31360F7B30D}">
      <dgm:prSet/>
      <dgm:spPr/>
      <dgm:t>
        <a:bodyPr/>
        <a:lstStyle/>
        <a:p>
          <a:endParaRPr lang="en-GB"/>
        </a:p>
      </dgm:t>
    </dgm:pt>
    <dgm:pt modelId="{CC0D3C74-E3DA-41CB-8084-0E91FFB0A9B0}" type="sibTrans" cxnId="{D01EA58E-AA24-41CD-A874-D31360F7B30D}">
      <dgm:prSet/>
      <dgm:spPr/>
      <dgm:t>
        <a:bodyPr/>
        <a:lstStyle/>
        <a:p>
          <a:endParaRPr lang="en-GB"/>
        </a:p>
      </dgm:t>
    </dgm:pt>
    <dgm:pt modelId="{1DD0F970-4906-4F22-9824-D8E2B7C0F37D}" type="pres">
      <dgm:prSet presAssocID="{E4540ED2-00EA-4181-823B-0ABAC5D63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D402740-C85E-4EC3-BBAA-0A455EA662BE}" type="pres">
      <dgm:prSet presAssocID="{901EA391-A4DF-40D2-87D0-A00B32D44BB7}" presName="composite" presStyleCnt="0"/>
      <dgm:spPr/>
    </dgm:pt>
    <dgm:pt modelId="{B3BC29A5-3C9E-4BB5-AF76-6CEEA030406D}" type="pres">
      <dgm:prSet presAssocID="{901EA391-A4DF-40D2-87D0-A00B32D44BB7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59C582-F5EC-4B91-BC3C-CF5C9E0360D4}" type="pres">
      <dgm:prSet presAssocID="{901EA391-A4DF-40D2-87D0-A00B32D44BB7}" presName="parSh" presStyleLbl="node1" presStyleIdx="0" presStyleCnt="5"/>
      <dgm:spPr/>
      <dgm:t>
        <a:bodyPr/>
        <a:lstStyle/>
        <a:p>
          <a:endParaRPr lang="en-GB"/>
        </a:p>
      </dgm:t>
    </dgm:pt>
    <dgm:pt modelId="{3C196100-C921-4E64-B77C-FA3AAD4E849E}" type="pres">
      <dgm:prSet presAssocID="{901EA391-A4DF-40D2-87D0-A00B32D44BB7}" presName="desTx" presStyleLbl="fgAcc1" presStyleIdx="0" presStyleCnt="5" custLinFactNeighborX="-1251" custLinFactNeighborY="6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67986A-D2C2-43F6-826B-941B50DCEDF9}" type="pres">
      <dgm:prSet presAssocID="{95839202-E259-447B-BAF7-80FDE138E025}" presName="sibTrans" presStyleLbl="sibTrans2D1" presStyleIdx="0" presStyleCnt="4"/>
      <dgm:spPr/>
      <dgm:t>
        <a:bodyPr/>
        <a:lstStyle/>
        <a:p>
          <a:endParaRPr lang="en-GB"/>
        </a:p>
      </dgm:t>
    </dgm:pt>
    <dgm:pt modelId="{3AE79873-4BFD-48E6-A2BA-2A1066374BCA}" type="pres">
      <dgm:prSet presAssocID="{95839202-E259-447B-BAF7-80FDE138E025}" presName="connTx" presStyleLbl="sibTrans2D1" presStyleIdx="0" presStyleCnt="4"/>
      <dgm:spPr/>
      <dgm:t>
        <a:bodyPr/>
        <a:lstStyle/>
        <a:p>
          <a:endParaRPr lang="en-GB"/>
        </a:p>
      </dgm:t>
    </dgm:pt>
    <dgm:pt modelId="{13CB2E84-ADF8-4F91-8E15-CED7F1430D76}" type="pres">
      <dgm:prSet presAssocID="{4DD5EF21-1BFC-44F8-8359-AE3EE8DC5A19}" presName="composite" presStyleCnt="0"/>
      <dgm:spPr/>
    </dgm:pt>
    <dgm:pt modelId="{74C140FE-E20E-483F-9D3D-B94D3A63D032}" type="pres">
      <dgm:prSet presAssocID="{4DD5EF21-1BFC-44F8-8359-AE3EE8DC5A19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71D514-2A52-4D5A-B8A1-2D76AFBDDAB2}" type="pres">
      <dgm:prSet presAssocID="{4DD5EF21-1BFC-44F8-8359-AE3EE8DC5A19}" presName="parSh" presStyleLbl="node1" presStyleIdx="1" presStyleCnt="5"/>
      <dgm:spPr/>
      <dgm:t>
        <a:bodyPr/>
        <a:lstStyle/>
        <a:p>
          <a:endParaRPr lang="en-GB"/>
        </a:p>
      </dgm:t>
    </dgm:pt>
    <dgm:pt modelId="{1288B6DA-5B4C-463F-B6B9-A8061A6E3B69}" type="pres">
      <dgm:prSet presAssocID="{4DD5EF21-1BFC-44F8-8359-AE3EE8DC5A19}" presName="desTx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A0B3E9-CD01-4A19-A149-2CA2F5725F7F}" type="pres">
      <dgm:prSet presAssocID="{785D29A9-75E3-44A2-93D0-7A3276BCA954}" presName="sibTrans" presStyleLbl="sibTrans2D1" presStyleIdx="1" presStyleCnt="4"/>
      <dgm:spPr/>
      <dgm:t>
        <a:bodyPr/>
        <a:lstStyle/>
        <a:p>
          <a:endParaRPr lang="en-GB"/>
        </a:p>
      </dgm:t>
    </dgm:pt>
    <dgm:pt modelId="{CF9740BA-EE13-45CC-9C12-A1B049512A99}" type="pres">
      <dgm:prSet presAssocID="{785D29A9-75E3-44A2-93D0-7A3276BCA954}" presName="connTx" presStyleLbl="sibTrans2D1" presStyleIdx="1" presStyleCnt="4"/>
      <dgm:spPr/>
      <dgm:t>
        <a:bodyPr/>
        <a:lstStyle/>
        <a:p>
          <a:endParaRPr lang="en-GB"/>
        </a:p>
      </dgm:t>
    </dgm:pt>
    <dgm:pt modelId="{1A329297-5B73-4521-93AA-4AD140168069}" type="pres">
      <dgm:prSet presAssocID="{A1B76E07-427E-4B1B-8887-C85A27CADE23}" presName="composite" presStyleCnt="0"/>
      <dgm:spPr/>
    </dgm:pt>
    <dgm:pt modelId="{9495CB88-FD3D-41BE-A645-D3ACEED74D42}" type="pres">
      <dgm:prSet presAssocID="{A1B76E07-427E-4B1B-8887-C85A27CADE23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131D9C-27E0-4436-9E42-270362A6929A}" type="pres">
      <dgm:prSet presAssocID="{A1B76E07-427E-4B1B-8887-C85A27CADE23}" presName="parSh" presStyleLbl="node1" presStyleIdx="2" presStyleCnt="5"/>
      <dgm:spPr/>
      <dgm:t>
        <a:bodyPr/>
        <a:lstStyle/>
        <a:p>
          <a:endParaRPr lang="en-GB"/>
        </a:p>
      </dgm:t>
    </dgm:pt>
    <dgm:pt modelId="{245EF5AF-6B95-4D45-A1AA-2CC4C853F8ED}" type="pres">
      <dgm:prSet presAssocID="{A1B76E07-427E-4B1B-8887-C85A27CADE23}" presName="desTx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F4798B-493D-4B79-8758-67AF2EF0808C}" type="pres">
      <dgm:prSet presAssocID="{0432B883-48F2-4514-B948-269557F6BDE8}" presName="sibTrans" presStyleLbl="sibTrans2D1" presStyleIdx="2" presStyleCnt="4"/>
      <dgm:spPr/>
      <dgm:t>
        <a:bodyPr/>
        <a:lstStyle/>
        <a:p>
          <a:endParaRPr lang="en-GB"/>
        </a:p>
      </dgm:t>
    </dgm:pt>
    <dgm:pt modelId="{56071ECE-8EE8-4766-A03A-17FEC0C5D2BE}" type="pres">
      <dgm:prSet presAssocID="{0432B883-48F2-4514-B948-269557F6BDE8}" presName="connTx" presStyleLbl="sibTrans2D1" presStyleIdx="2" presStyleCnt="4"/>
      <dgm:spPr/>
      <dgm:t>
        <a:bodyPr/>
        <a:lstStyle/>
        <a:p>
          <a:endParaRPr lang="en-GB"/>
        </a:p>
      </dgm:t>
    </dgm:pt>
    <dgm:pt modelId="{47C27A7F-C33B-4C6E-B1C1-225E4837ECB0}" type="pres">
      <dgm:prSet presAssocID="{622E0C07-F608-4C87-93D2-D774744BE97D}" presName="composite" presStyleCnt="0"/>
      <dgm:spPr/>
    </dgm:pt>
    <dgm:pt modelId="{7E68DC09-920C-4AAB-B132-CAA7AEE96D56}" type="pres">
      <dgm:prSet presAssocID="{622E0C07-F608-4C87-93D2-D774744BE97D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1C617F-4AA6-4275-BBD8-16B74D6F8FE1}" type="pres">
      <dgm:prSet presAssocID="{622E0C07-F608-4C87-93D2-D774744BE97D}" presName="parSh" presStyleLbl="node1" presStyleIdx="3" presStyleCnt="5"/>
      <dgm:spPr/>
      <dgm:t>
        <a:bodyPr/>
        <a:lstStyle/>
        <a:p>
          <a:endParaRPr lang="en-GB"/>
        </a:p>
      </dgm:t>
    </dgm:pt>
    <dgm:pt modelId="{800A209F-49D0-4657-89EF-E772314C3412}" type="pres">
      <dgm:prSet presAssocID="{622E0C07-F608-4C87-93D2-D774744BE97D}" presName="desTx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552B94-7C37-4828-B4F4-975302BC4F2F}" type="pres">
      <dgm:prSet presAssocID="{48E3E1FC-2E03-4FEB-AB15-E679B0CAD343}" presName="sibTrans" presStyleLbl="sibTrans2D1" presStyleIdx="3" presStyleCnt="4"/>
      <dgm:spPr/>
      <dgm:t>
        <a:bodyPr/>
        <a:lstStyle/>
        <a:p>
          <a:endParaRPr lang="en-GB"/>
        </a:p>
      </dgm:t>
    </dgm:pt>
    <dgm:pt modelId="{2ABCEDD8-031A-4C35-B71A-FE2427D83207}" type="pres">
      <dgm:prSet presAssocID="{48E3E1FC-2E03-4FEB-AB15-E679B0CAD343}" presName="connTx" presStyleLbl="sibTrans2D1" presStyleIdx="3" presStyleCnt="4"/>
      <dgm:spPr/>
      <dgm:t>
        <a:bodyPr/>
        <a:lstStyle/>
        <a:p>
          <a:endParaRPr lang="en-GB"/>
        </a:p>
      </dgm:t>
    </dgm:pt>
    <dgm:pt modelId="{E2A01CB0-7247-4384-8F96-394BFFB92A12}" type="pres">
      <dgm:prSet presAssocID="{3394D6E9-1F23-4DD5-92BF-A42262DDC503}" presName="composite" presStyleCnt="0"/>
      <dgm:spPr/>
    </dgm:pt>
    <dgm:pt modelId="{62328733-D828-473B-A786-5950FE9FADDA}" type="pres">
      <dgm:prSet presAssocID="{3394D6E9-1F23-4DD5-92BF-A42262DDC503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14EA9F-9397-4A04-9565-57C048543093}" type="pres">
      <dgm:prSet presAssocID="{3394D6E9-1F23-4DD5-92BF-A42262DDC503}" presName="parSh" presStyleLbl="node1" presStyleIdx="4" presStyleCnt="5"/>
      <dgm:spPr/>
      <dgm:t>
        <a:bodyPr/>
        <a:lstStyle/>
        <a:p>
          <a:endParaRPr lang="en-GB"/>
        </a:p>
      </dgm:t>
    </dgm:pt>
    <dgm:pt modelId="{7BE59949-43CD-46DF-AFB2-BC392689D665}" type="pres">
      <dgm:prSet presAssocID="{3394D6E9-1F23-4DD5-92BF-A42262DDC503}" presName="desTx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C8861CB-073E-41DF-A266-B576158F5B1F}" type="presOf" srcId="{622E0C07-F608-4C87-93D2-D774744BE97D}" destId="{7E68DC09-920C-4AAB-B132-CAA7AEE96D56}" srcOrd="0" destOrd="0" presId="urn:microsoft.com/office/officeart/2005/8/layout/process3"/>
    <dgm:cxn modelId="{82BD1D8D-2DA3-4811-8FF9-8867BD9AE735}" type="presOf" srcId="{3FECBB58-EC77-48A9-8FE0-46A32497EBC6}" destId="{7BE59949-43CD-46DF-AFB2-BC392689D665}" srcOrd="0" destOrd="0" presId="urn:microsoft.com/office/officeart/2005/8/layout/process3"/>
    <dgm:cxn modelId="{C27667A0-E6F6-42B5-A50F-74A7B2508EA8}" srcId="{A1B76E07-427E-4B1B-8887-C85A27CADE23}" destId="{43883A9C-F6AC-47BE-828C-33117509C1B1}" srcOrd="0" destOrd="0" parTransId="{D15449C6-8992-412F-AACE-74F6119B4C1B}" sibTransId="{0A7362C5-942C-4B38-9770-30A090A05F45}"/>
    <dgm:cxn modelId="{CA446CA6-EB99-43A4-BA5E-B53F559277C4}" type="presOf" srcId="{1D926053-582F-4B2B-BC8E-6D78246E4D9C}" destId="{1288B6DA-5B4C-463F-B6B9-A8061A6E3B69}" srcOrd="0" destOrd="0" presId="urn:microsoft.com/office/officeart/2005/8/layout/process3"/>
    <dgm:cxn modelId="{BD2F593D-3435-4703-95D4-910FC82AB24B}" type="presOf" srcId="{0A819E3C-C9E6-4669-B131-DD739C62AF29}" destId="{3C196100-C921-4E64-B77C-FA3AAD4E849E}" srcOrd="0" destOrd="0" presId="urn:microsoft.com/office/officeart/2005/8/layout/process3"/>
    <dgm:cxn modelId="{4B6E8B81-FC83-4C38-82CD-99687384466A}" srcId="{622E0C07-F608-4C87-93D2-D774744BE97D}" destId="{471F5630-B4F8-4682-A336-4DD4EF0D3887}" srcOrd="1" destOrd="0" parTransId="{91A04E13-9F76-454A-93D8-2D57BCD2D96C}" sibTransId="{8B32DF5A-06E8-401A-8448-8778FAA28E3D}"/>
    <dgm:cxn modelId="{CD1F370C-9182-4D9A-82B4-757E3919BAF2}" type="presOf" srcId="{C0AF94C3-7E7B-49A6-A0D4-57817AE08FB8}" destId="{800A209F-49D0-4657-89EF-E772314C3412}" srcOrd="0" destOrd="0" presId="urn:microsoft.com/office/officeart/2005/8/layout/process3"/>
    <dgm:cxn modelId="{B636E8CF-28D5-48EF-A89B-8A6AA907233F}" srcId="{A1B76E07-427E-4B1B-8887-C85A27CADE23}" destId="{4870391D-ACB9-4DBE-800D-B49FF7C534F7}" srcOrd="3" destOrd="0" parTransId="{D8242309-6832-46E1-9FA1-22F14E7D03B7}" sibTransId="{560D4E85-44EB-488E-94E0-6E15B8633160}"/>
    <dgm:cxn modelId="{ADC1B2F4-1C39-4D6E-B0BE-6DEF93D19BDB}" type="presOf" srcId="{4870391D-ACB9-4DBE-800D-B49FF7C534F7}" destId="{245EF5AF-6B95-4D45-A1AA-2CC4C853F8ED}" srcOrd="0" destOrd="3" presId="urn:microsoft.com/office/officeart/2005/8/layout/process3"/>
    <dgm:cxn modelId="{198B240F-A3A8-4441-B1DC-0B2C3AB74523}" type="presOf" srcId="{0815A28C-09D7-4399-8FD8-F588D16CC116}" destId="{245EF5AF-6B95-4D45-A1AA-2CC4C853F8ED}" srcOrd="0" destOrd="1" presId="urn:microsoft.com/office/officeart/2005/8/layout/process3"/>
    <dgm:cxn modelId="{C8F4F222-EE9B-4C55-91C2-6E86A6DD271F}" srcId="{E4540ED2-00EA-4181-823B-0ABAC5D637A3}" destId="{4DD5EF21-1BFC-44F8-8359-AE3EE8DC5A19}" srcOrd="1" destOrd="0" parTransId="{AFD15AE1-503C-4BC6-8894-686B4F908ECB}" sibTransId="{785D29A9-75E3-44A2-93D0-7A3276BCA954}"/>
    <dgm:cxn modelId="{D01EA58E-AA24-41CD-A874-D31360F7B30D}" srcId="{3394D6E9-1F23-4DD5-92BF-A42262DDC503}" destId="{4AD03A2A-C1B8-4A16-BD0B-9A2802C6A77D}" srcOrd="1" destOrd="0" parTransId="{C6E31FF0-C254-4B48-9AD1-65080FFE166D}" sibTransId="{CC0D3C74-E3DA-41CB-8084-0E91FFB0A9B0}"/>
    <dgm:cxn modelId="{55E17E30-F881-404D-82DB-2A79FF21BF82}" srcId="{901EA391-A4DF-40D2-87D0-A00B32D44BB7}" destId="{6AF50FAD-3A31-42C2-A840-52ACECB166CE}" srcOrd="1" destOrd="0" parTransId="{7F347C46-61B0-4E70-8D17-79A1464F884C}" sibTransId="{C0F0C9C8-26C9-4B66-B9CE-3E6309F4B7D8}"/>
    <dgm:cxn modelId="{75658985-D960-428C-AFE3-460317132284}" type="presOf" srcId="{48E3E1FC-2E03-4FEB-AB15-E679B0CAD343}" destId="{6C552B94-7C37-4828-B4F4-975302BC4F2F}" srcOrd="0" destOrd="0" presId="urn:microsoft.com/office/officeart/2005/8/layout/process3"/>
    <dgm:cxn modelId="{DD4A41C7-09B3-4D83-A4DA-53EA7BB9EB96}" type="presOf" srcId="{901EA391-A4DF-40D2-87D0-A00B32D44BB7}" destId="{7659C582-F5EC-4B91-BC3C-CF5C9E0360D4}" srcOrd="1" destOrd="0" presId="urn:microsoft.com/office/officeart/2005/8/layout/process3"/>
    <dgm:cxn modelId="{602FEA73-A0DC-4A8B-A916-3BF10871F58B}" type="presOf" srcId="{471F5630-B4F8-4682-A336-4DD4EF0D3887}" destId="{800A209F-49D0-4657-89EF-E772314C3412}" srcOrd="0" destOrd="1" presId="urn:microsoft.com/office/officeart/2005/8/layout/process3"/>
    <dgm:cxn modelId="{47277D04-017A-44BB-B5D0-DCC3262A4B8D}" type="presOf" srcId="{6AF50FAD-3A31-42C2-A840-52ACECB166CE}" destId="{3C196100-C921-4E64-B77C-FA3AAD4E849E}" srcOrd="0" destOrd="1" presId="urn:microsoft.com/office/officeart/2005/8/layout/process3"/>
    <dgm:cxn modelId="{F24E4FC5-BFC6-4CDF-ADE6-16738EA1C816}" srcId="{E4540ED2-00EA-4181-823B-0ABAC5D637A3}" destId="{622E0C07-F608-4C87-93D2-D774744BE97D}" srcOrd="3" destOrd="0" parTransId="{E1E57CB1-2C7B-49CC-8971-817657FDB578}" sibTransId="{48E3E1FC-2E03-4FEB-AB15-E679B0CAD343}"/>
    <dgm:cxn modelId="{7BA0B132-A2A2-4160-B0A8-E4B7A081F41E}" type="presOf" srcId="{A1B76E07-427E-4B1B-8887-C85A27CADE23}" destId="{83131D9C-27E0-4436-9E42-270362A6929A}" srcOrd="1" destOrd="0" presId="urn:microsoft.com/office/officeart/2005/8/layout/process3"/>
    <dgm:cxn modelId="{0690EFD8-E908-49D3-8DF6-5946B2DA0386}" type="presOf" srcId="{A1B76E07-427E-4B1B-8887-C85A27CADE23}" destId="{9495CB88-FD3D-41BE-A645-D3ACEED74D42}" srcOrd="0" destOrd="0" presId="urn:microsoft.com/office/officeart/2005/8/layout/process3"/>
    <dgm:cxn modelId="{96DD5DB7-7D57-45A8-AAB5-94CCE07AAB84}" srcId="{E4540ED2-00EA-4181-823B-0ABAC5D637A3}" destId="{A1B76E07-427E-4B1B-8887-C85A27CADE23}" srcOrd="2" destOrd="0" parTransId="{2BBF1BCF-1306-4121-8D7F-74C972B426B9}" sibTransId="{0432B883-48F2-4514-B948-269557F6BDE8}"/>
    <dgm:cxn modelId="{E83B95BA-F962-47C0-A042-DA760F5EC674}" type="presOf" srcId="{0432B883-48F2-4514-B948-269557F6BDE8}" destId="{B2F4798B-493D-4B79-8758-67AF2EF0808C}" srcOrd="0" destOrd="0" presId="urn:microsoft.com/office/officeart/2005/8/layout/process3"/>
    <dgm:cxn modelId="{585E2F69-DA3F-4948-89FC-9AA858309689}" type="presOf" srcId="{E4540ED2-00EA-4181-823B-0ABAC5D637A3}" destId="{1DD0F970-4906-4F22-9824-D8E2B7C0F37D}" srcOrd="0" destOrd="0" presId="urn:microsoft.com/office/officeart/2005/8/layout/process3"/>
    <dgm:cxn modelId="{D8311D8A-E903-446B-B1E9-39EF5AA73C50}" type="presOf" srcId="{43883A9C-F6AC-47BE-828C-33117509C1B1}" destId="{245EF5AF-6B95-4D45-A1AA-2CC4C853F8ED}" srcOrd="0" destOrd="0" presId="urn:microsoft.com/office/officeart/2005/8/layout/process3"/>
    <dgm:cxn modelId="{228AA172-C6E5-4DAD-A24B-A42FD06634F0}" type="presOf" srcId="{785D29A9-75E3-44A2-93D0-7A3276BCA954}" destId="{59A0B3E9-CD01-4A19-A149-2CA2F5725F7F}" srcOrd="0" destOrd="0" presId="urn:microsoft.com/office/officeart/2005/8/layout/process3"/>
    <dgm:cxn modelId="{B25269DE-ACD0-4DA5-9ADF-79C0E797FBFD}" type="presOf" srcId="{4AD03A2A-C1B8-4A16-BD0B-9A2802C6A77D}" destId="{7BE59949-43CD-46DF-AFB2-BC392689D665}" srcOrd="0" destOrd="1" presId="urn:microsoft.com/office/officeart/2005/8/layout/process3"/>
    <dgm:cxn modelId="{76626612-F220-464A-987F-B64DEB92D711}" type="presOf" srcId="{0432B883-48F2-4514-B948-269557F6BDE8}" destId="{56071ECE-8EE8-4766-A03A-17FEC0C5D2BE}" srcOrd="1" destOrd="0" presId="urn:microsoft.com/office/officeart/2005/8/layout/process3"/>
    <dgm:cxn modelId="{11DA6412-F735-4044-A8BC-19D7A969191C}" type="presOf" srcId="{48E3E1FC-2E03-4FEB-AB15-E679B0CAD343}" destId="{2ABCEDD8-031A-4C35-B71A-FE2427D83207}" srcOrd="1" destOrd="0" presId="urn:microsoft.com/office/officeart/2005/8/layout/process3"/>
    <dgm:cxn modelId="{8E9C22C1-E455-4FCD-80EF-C00CFF7ACA00}" srcId="{4DD5EF21-1BFC-44F8-8359-AE3EE8DC5A19}" destId="{8C377113-FAD9-46D8-8D6A-ADA39566B39B}" srcOrd="1" destOrd="0" parTransId="{1F447E1E-5DB9-43D5-A0AC-A32C88A1FEBA}" sibTransId="{7897B5B9-8F07-452F-B080-0D54915EE558}"/>
    <dgm:cxn modelId="{ECAD2A56-1E48-4576-88D0-92FFE70A864E}" type="presOf" srcId="{9171A4D8-30FD-4053-91B3-932BE0901CD6}" destId="{245EF5AF-6B95-4D45-A1AA-2CC4C853F8ED}" srcOrd="0" destOrd="2" presId="urn:microsoft.com/office/officeart/2005/8/layout/process3"/>
    <dgm:cxn modelId="{DFFDA004-E8A2-4771-86B7-7CADBF605996}" type="presOf" srcId="{8C377113-FAD9-46D8-8D6A-ADA39566B39B}" destId="{1288B6DA-5B4C-463F-B6B9-A8061A6E3B69}" srcOrd="0" destOrd="1" presId="urn:microsoft.com/office/officeart/2005/8/layout/process3"/>
    <dgm:cxn modelId="{C04E1EC8-7755-43FE-BF0C-B45BC0751156}" srcId="{E4540ED2-00EA-4181-823B-0ABAC5D637A3}" destId="{3394D6E9-1F23-4DD5-92BF-A42262DDC503}" srcOrd="4" destOrd="0" parTransId="{A5130CB1-DDA0-4C40-9991-1EB785E5A4B3}" sibTransId="{B8BD282B-65EE-4854-83CD-EA060DA3A0A5}"/>
    <dgm:cxn modelId="{49F45391-31EF-4D0C-89A4-27C417FD8770}" srcId="{901EA391-A4DF-40D2-87D0-A00B32D44BB7}" destId="{0A819E3C-C9E6-4669-B131-DD739C62AF29}" srcOrd="0" destOrd="0" parTransId="{D128AD5E-AF21-4223-8CDF-3F72D9697722}" sibTransId="{1E14653A-34C0-432D-BAC1-561879B76FE9}"/>
    <dgm:cxn modelId="{98DBEF55-37BE-45EB-98A6-556E0D96F484}" type="presOf" srcId="{3394D6E9-1F23-4DD5-92BF-A42262DDC503}" destId="{62328733-D828-473B-A786-5950FE9FADDA}" srcOrd="0" destOrd="0" presId="urn:microsoft.com/office/officeart/2005/8/layout/process3"/>
    <dgm:cxn modelId="{3D71DA69-6D20-4F6E-89CD-363AC47F24C2}" type="presOf" srcId="{785D29A9-75E3-44A2-93D0-7A3276BCA954}" destId="{CF9740BA-EE13-45CC-9C12-A1B049512A99}" srcOrd="1" destOrd="0" presId="urn:microsoft.com/office/officeart/2005/8/layout/process3"/>
    <dgm:cxn modelId="{C0C9BEFD-4DA8-47A2-8CE5-7D75EE928606}" srcId="{E4540ED2-00EA-4181-823B-0ABAC5D637A3}" destId="{901EA391-A4DF-40D2-87D0-A00B32D44BB7}" srcOrd="0" destOrd="0" parTransId="{A7043191-D01B-4427-9413-43F95F37D259}" sibTransId="{95839202-E259-447B-BAF7-80FDE138E025}"/>
    <dgm:cxn modelId="{2025FB66-73F8-40BC-832D-C8B62DE3C41C}" srcId="{A1B76E07-427E-4B1B-8887-C85A27CADE23}" destId="{9171A4D8-30FD-4053-91B3-932BE0901CD6}" srcOrd="2" destOrd="0" parTransId="{6D56F3F6-80E7-4479-B855-54DFFC2640FA}" sibTransId="{4A18C407-1723-4067-98F0-1EEF5B88E627}"/>
    <dgm:cxn modelId="{3F4F814D-355C-43C0-BE00-653E9DCB859A}" srcId="{4DD5EF21-1BFC-44F8-8359-AE3EE8DC5A19}" destId="{1D926053-582F-4B2B-BC8E-6D78246E4D9C}" srcOrd="0" destOrd="0" parTransId="{D6DDD0AA-1240-4A41-A67D-A82BE35E8B67}" sibTransId="{F8EB098D-5798-42FD-8284-A7C3EF834FCE}"/>
    <dgm:cxn modelId="{FC5ABD0C-F7E5-4B0D-B9CD-638E4EABBF00}" type="presOf" srcId="{901EA391-A4DF-40D2-87D0-A00B32D44BB7}" destId="{B3BC29A5-3C9E-4BB5-AF76-6CEEA030406D}" srcOrd="0" destOrd="0" presId="urn:microsoft.com/office/officeart/2005/8/layout/process3"/>
    <dgm:cxn modelId="{373D93B8-7135-42D0-A7D5-8FD977F855EB}" type="presOf" srcId="{4DD5EF21-1BFC-44F8-8359-AE3EE8DC5A19}" destId="{74C140FE-E20E-483F-9D3D-B94D3A63D032}" srcOrd="0" destOrd="0" presId="urn:microsoft.com/office/officeart/2005/8/layout/process3"/>
    <dgm:cxn modelId="{90D91B2E-FF71-4B54-B057-D9E64197AAD0}" srcId="{622E0C07-F608-4C87-93D2-D774744BE97D}" destId="{C0AF94C3-7E7B-49A6-A0D4-57817AE08FB8}" srcOrd="0" destOrd="0" parTransId="{A5677E48-B3A1-46C7-927E-9B6A3ED2D7B1}" sibTransId="{8074843B-BC2C-4FCE-97B8-617C9A05FBFD}"/>
    <dgm:cxn modelId="{70F3B60D-AE33-45BE-A3AF-4EBE6058A62D}" srcId="{3394D6E9-1F23-4DD5-92BF-A42262DDC503}" destId="{3FECBB58-EC77-48A9-8FE0-46A32497EBC6}" srcOrd="0" destOrd="0" parTransId="{2F53FC17-5A45-45A2-A7BF-6E7A26727BED}" sibTransId="{C1084CBD-B534-438E-97FC-C0D076A5C1BD}"/>
    <dgm:cxn modelId="{946C91A1-C260-48B8-BE8D-4A35B59ED2E9}" type="presOf" srcId="{4DD5EF21-1BFC-44F8-8359-AE3EE8DC5A19}" destId="{0571D514-2A52-4D5A-B8A1-2D76AFBDDAB2}" srcOrd="1" destOrd="0" presId="urn:microsoft.com/office/officeart/2005/8/layout/process3"/>
    <dgm:cxn modelId="{9A9592BE-D0AF-4122-A5F9-C68D0E4572AE}" type="presOf" srcId="{3394D6E9-1F23-4DD5-92BF-A42262DDC503}" destId="{C114EA9F-9397-4A04-9565-57C048543093}" srcOrd="1" destOrd="0" presId="urn:microsoft.com/office/officeart/2005/8/layout/process3"/>
    <dgm:cxn modelId="{25715238-9634-4BE4-BF12-0F4B487B3860}" type="presOf" srcId="{95839202-E259-447B-BAF7-80FDE138E025}" destId="{CC67986A-D2C2-43F6-826B-941B50DCEDF9}" srcOrd="0" destOrd="0" presId="urn:microsoft.com/office/officeart/2005/8/layout/process3"/>
    <dgm:cxn modelId="{BC0D9E18-AD36-45C4-9707-68066A10B192}" type="presOf" srcId="{622E0C07-F608-4C87-93D2-D774744BE97D}" destId="{E31C617F-4AA6-4275-BBD8-16B74D6F8FE1}" srcOrd="1" destOrd="0" presId="urn:microsoft.com/office/officeart/2005/8/layout/process3"/>
    <dgm:cxn modelId="{CDF07EA3-9219-42A6-8C1D-1209A655852F}" srcId="{A1B76E07-427E-4B1B-8887-C85A27CADE23}" destId="{0815A28C-09D7-4399-8FD8-F588D16CC116}" srcOrd="1" destOrd="0" parTransId="{A6BEB1BB-0E91-426B-BD87-0C47306DC126}" sibTransId="{F7F4ACF9-0F76-44A0-B7FA-A3FB0089E7F6}"/>
    <dgm:cxn modelId="{83A03F3C-83D3-463D-8084-8C498043C183}" type="presOf" srcId="{95839202-E259-447B-BAF7-80FDE138E025}" destId="{3AE79873-4BFD-48E6-A2BA-2A1066374BCA}" srcOrd="1" destOrd="0" presId="urn:microsoft.com/office/officeart/2005/8/layout/process3"/>
    <dgm:cxn modelId="{2BECFCD9-49D7-418A-A512-3AFF12D8E97B}" type="presParOf" srcId="{1DD0F970-4906-4F22-9824-D8E2B7C0F37D}" destId="{7D402740-C85E-4EC3-BBAA-0A455EA662BE}" srcOrd="0" destOrd="0" presId="urn:microsoft.com/office/officeart/2005/8/layout/process3"/>
    <dgm:cxn modelId="{0171CF9D-9C5C-41D9-B00D-B1711A1B2C05}" type="presParOf" srcId="{7D402740-C85E-4EC3-BBAA-0A455EA662BE}" destId="{B3BC29A5-3C9E-4BB5-AF76-6CEEA030406D}" srcOrd="0" destOrd="0" presId="urn:microsoft.com/office/officeart/2005/8/layout/process3"/>
    <dgm:cxn modelId="{0C18833F-60DA-44F0-9EBC-7A778DAE0F80}" type="presParOf" srcId="{7D402740-C85E-4EC3-BBAA-0A455EA662BE}" destId="{7659C582-F5EC-4B91-BC3C-CF5C9E0360D4}" srcOrd="1" destOrd="0" presId="urn:microsoft.com/office/officeart/2005/8/layout/process3"/>
    <dgm:cxn modelId="{A5A62A53-F457-428F-AEFD-1AFCAF3734DD}" type="presParOf" srcId="{7D402740-C85E-4EC3-BBAA-0A455EA662BE}" destId="{3C196100-C921-4E64-B77C-FA3AAD4E849E}" srcOrd="2" destOrd="0" presId="urn:microsoft.com/office/officeart/2005/8/layout/process3"/>
    <dgm:cxn modelId="{2FE29C3D-C69A-438C-8408-5BB4757BDC80}" type="presParOf" srcId="{1DD0F970-4906-4F22-9824-D8E2B7C0F37D}" destId="{CC67986A-D2C2-43F6-826B-941B50DCEDF9}" srcOrd="1" destOrd="0" presId="urn:microsoft.com/office/officeart/2005/8/layout/process3"/>
    <dgm:cxn modelId="{6FFBFEB4-1D13-4B25-9FBB-A0BCF6C46798}" type="presParOf" srcId="{CC67986A-D2C2-43F6-826B-941B50DCEDF9}" destId="{3AE79873-4BFD-48E6-A2BA-2A1066374BCA}" srcOrd="0" destOrd="0" presId="urn:microsoft.com/office/officeart/2005/8/layout/process3"/>
    <dgm:cxn modelId="{83542F8D-4CC6-4EF9-93F4-2F6E3FE60207}" type="presParOf" srcId="{1DD0F970-4906-4F22-9824-D8E2B7C0F37D}" destId="{13CB2E84-ADF8-4F91-8E15-CED7F1430D76}" srcOrd="2" destOrd="0" presId="urn:microsoft.com/office/officeart/2005/8/layout/process3"/>
    <dgm:cxn modelId="{C86E46EC-E85B-4010-9959-18F6FC12292B}" type="presParOf" srcId="{13CB2E84-ADF8-4F91-8E15-CED7F1430D76}" destId="{74C140FE-E20E-483F-9D3D-B94D3A63D032}" srcOrd="0" destOrd="0" presId="urn:microsoft.com/office/officeart/2005/8/layout/process3"/>
    <dgm:cxn modelId="{FC2D50E0-7080-43A1-8AEC-7089B02AC120}" type="presParOf" srcId="{13CB2E84-ADF8-4F91-8E15-CED7F1430D76}" destId="{0571D514-2A52-4D5A-B8A1-2D76AFBDDAB2}" srcOrd="1" destOrd="0" presId="urn:microsoft.com/office/officeart/2005/8/layout/process3"/>
    <dgm:cxn modelId="{BD0EB7AF-09A5-48C2-8DF4-490CC987EE65}" type="presParOf" srcId="{13CB2E84-ADF8-4F91-8E15-CED7F1430D76}" destId="{1288B6DA-5B4C-463F-B6B9-A8061A6E3B69}" srcOrd="2" destOrd="0" presId="urn:microsoft.com/office/officeart/2005/8/layout/process3"/>
    <dgm:cxn modelId="{E2B5B231-494B-4718-B92C-AA99782C1CF8}" type="presParOf" srcId="{1DD0F970-4906-4F22-9824-D8E2B7C0F37D}" destId="{59A0B3E9-CD01-4A19-A149-2CA2F5725F7F}" srcOrd="3" destOrd="0" presId="urn:microsoft.com/office/officeart/2005/8/layout/process3"/>
    <dgm:cxn modelId="{F10C4A1A-ADB0-40A9-9E15-F7BCCE3203A2}" type="presParOf" srcId="{59A0B3E9-CD01-4A19-A149-2CA2F5725F7F}" destId="{CF9740BA-EE13-45CC-9C12-A1B049512A99}" srcOrd="0" destOrd="0" presId="urn:microsoft.com/office/officeart/2005/8/layout/process3"/>
    <dgm:cxn modelId="{FC8B38B7-CC6F-4756-BA1A-514F770360E2}" type="presParOf" srcId="{1DD0F970-4906-4F22-9824-D8E2B7C0F37D}" destId="{1A329297-5B73-4521-93AA-4AD140168069}" srcOrd="4" destOrd="0" presId="urn:microsoft.com/office/officeart/2005/8/layout/process3"/>
    <dgm:cxn modelId="{816B70C8-F21E-458E-AC42-08C67511C4BF}" type="presParOf" srcId="{1A329297-5B73-4521-93AA-4AD140168069}" destId="{9495CB88-FD3D-41BE-A645-D3ACEED74D42}" srcOrd="0" destOrd="0" presId="urn:microsoft.com/office/officeart/2005/8/layout/process3"/>
    <dgm:cxn modelId="{AF9020B4-BAE2-4DD0-B93C-2F1866FB6E10}" type="presParOf" srcId="{1A329297-5B73-4521-93AA-4AD140168069}" destId="{83131D9C-27E0-4436-9E42-270362A6929A}" srcOrd="1" destOrd="0" presId="urn:microsoft.com/office/officeart/2005/8/layout/process3"/>
    <dgm:cxn modelId="{D468C5A9-1AE2-4880-B69C-48064D59C85C}" type="presParOf" srcId="{1A329297-5B73-4521-93AA-4AD140168069}" destId="{245EF5AF-6B95-4D45-A1AA-2CC4C853F8ED}" srcOrd="2" destOrd="0" presId="urn:microsoft.com/office/officeart/2005/8/layout/process3"/>
    <dgm:cxn modelId="{37A4F0E1-0EB9-4518-8A75-65C9D07ED8BF}" type="presParOf" srcId="{1DD0F970-4906-4F22-9824-D8E2B7C0F37D}" destId="{B2F4798B-493D-4B79-8758-67AF2EF0808C}" srcOrd="5" destOrd="0" presId="urn:microsoft.com/office/officeart/2005/8/layout/process3"/>
    <dgm:cxn modelId="{5342C868-98DE-46B4-A57E-BEAA0C35290D}" type="presParOf" srcId="{B2F4798B-493D-4B79-8758-67AF2EF0808C}" destId="{56071ECE-8EE8-4766-A03A-17FEC0C5D2BE}" srcOrd="0" destOrd="0" presId="urn:microsoft.com/office/officeart/2005/8/layout/process3"/>
    <dgm:cxn modelId="{CE31DAD3-B542-4407-928E-AA5B3B000131}" type="presParOf" srcId="{1DD0F970-4906-4F22-9824-D8E2B7C0F37D}" destId="{47C27A7F-C33B-4C6E-B1C1-225E4837ECB0}" srcOrd="6" destOrd="0" presId="urn:microsoft.com/office/officeart/2005/8/layout/process3"/>
    <dgm:cxn modelId="{5A9CC826-ACA0-4755-968B-6E517B410EB2}" type="presParOf" srcId="{47C27A7F-C33B-4C6E-B1C1-225E4837ECB0}" destId="{7E68DC09-920C-4AAB-B132-CAA7AEE96D56}" srcOrd="0" destOrd="0" presId="urn:microsoft.com/office/officeart/2005/8/layout/process3"/>
    <dgm:cxn modelId="{E2765613-878F-4185-A104-C826FAE0B5CC}" type="presParOf" srcId="{47C27A7F-C33B-4C6E-B1C1-225E4837ECB0}" destId="{E31C617F-4AA6-4275-BBD8-16B74D6F8FE1}" srcOrd="1" destOrd="0" presId="urn:microsoft.com/office/officeart/2005/8/layout/process3"/>
    <dgm:cxn modelId="{713A4EF7-079A-4A85-9DED-95AF10B0D7A1}" type="presParOf" srcId="{47C27A7F-C33B-4C6E-B1C1-225E4837ECB0}" destId="{800A209F-49D0-4657-89EF-E772314C3412}" srcOrd="2" destOrd="0" presId="urn:microsoft.com/office/officeart/2005/8/layout/process3"/>
    <dgm:cxn modelId="{85AAEC73-629E-4027-9DE9-B8A212D2DDC4}" type="presParOf" srcId="{1DD0F970-4906-4F22-9824-D8E2B7C0F37D}" destId="{6C552B94-7C37-4828-B4F4-975302BC4F2F}" srcOrd="7" destOrd="0" presId="urn:microsoft.com/office/officeart/2005/8/layout/process3"/>
    <dgm:cxn modelId="{0253F2D5-9124-40D0-8EFB-A735BDA9F1CB}" type="presParOf" srcId="{6C552B94-7C37-4828-B4F4-975302BC4F2F}" destId="{2ABCEDD8-031A-4C35-B71A-FE2427D83207}" srcOrd="0" destOrd="0" presId="urn:microsoft.com/office/officeart/2005/8/layout/process3"/>
    <dgm:cxn modelId="{7DEF5C19-D3AB-46DF-A3DF-3599372FA2A1}" type="presParOf" srcId="{1DD0F970-4906-4F22-9824-D8E2B7C0F37D}" destId="{E2A01CB0-7247-4384-8F96-394BFFB92A12}" srcOrd="8" destOrd="0" presId="urn:microsoft.com/office/officeart/2005/8/layout/process3"/>
    <dgm:cxn modelId="{0F143B62-85FD-413C-BC54-0B5BF9879FC4}" type="presParOf" srcId="{E2A01CB0-7247-4384-8F96-394BFFB92A12}" destId="{62328733-D828-473B-A786-5950FE9FADDA}" srcOrd="0" destOrd="0" presId="urn:microsoft.com/office/officeart/2005/8/layout/process3"/>
    <dgm:cxn modelId="{3A6C0F1E-4CDC-4561-9695-24E1F18A7DD7}" type="presParOf" srcId="{E2A01CB0-7247-4384-8F96-394BFFB92A12}" destId="{C114EA9F-9397-4A04-9565-57C048543093}" srcOrd="1" destOrd="0" presId="urn:microsoft.com/office/officeart/2005/8/layout/process3"/>
    <dgm:cxn modelId="{A8E22604-6B10-457B-983D-983F9F45DE0E}" type="presParOf" srcId="{E2A01CB0-7247-4384-8F96-394BFFB92A12}" destId="{7BE59949-43CD-46DF-AFB2-BC392689D66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3DD093-1A19-4723-9AA3-DBBC2067B3A6}" type="doc">
      <dgm:prSet loTypeId="urn:microsoft.com/office/officeart/2005/8/layout/pyramid1" loCatId="pyramid" qsTypeId="urn:microsoft.com/office/officeart/2005/8/quickstyle/simple3" qsCatId="simple" csTypeId="urn:microsoft.com/office/officeart/2005/8/colors/accent1_2" csCatId="accent1" phldr="1"/>
      <dgm:spPr/>
    </dgm:pt>
    <dgm:pt modelId="{F8100EED-C02C-4C1E-9FAC-DAC3AC3F145F}">
      <dgm:prSet phldrT="[Text]"/>
      <dgm:spPr/>
      <dgm:t>
        <a:bodyPr/>
        <a:lstStyle/>
        <a:p>
          <a:r>
            <a:rPr lang="en-GB" dirty="0" smtClean="0">
              <a:solidFill>
                <a:schemeClr val="tx1">
                  <a:lumMod val="50000"/>
                  <a:lumOff val="50000"/>
                </a:schemeClr>
              </a:solidFill>
            </a:rPr>
            <a:t>Application</a:t>
          </a:r>
          <a:endParaRPr lang="en-GB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30FAC23-C053-4089-9849-99C97CBE69B8}" type="parTrans" cxnId="{27423A08-80E5-405B-9D6D-B74D1DE11102}">
      <dgm:prSet/>
      <dgm:spPr/>
      <dgm:t>
        <a:bodyPr/>
        <a:lstStyle/>
        <a:p>
          <a:endParaRPr lang="en-GB"/>
        </a:p>
      </dgm:t>
    </dgm:pt>
    <dgm:pt modelId="{FD1589C2-5938-4734-997F-B73FA1BFD5BA}" type="sibTrans" cxnId="{27423A08-80E5-405B-9D6D-B74D1DE11102}">
      <dgm:prSet/>
      <dgm:spPr/>
      <dgm:t>
        <a:bodyPr/>
        <a:lstStyle/>
        <a:p>
          <a:endParaRPr lang="en-GB"/>
        </a:p>
      </dgm:t>
    </dgm:pt>
    <dgm:pt modelId="{6E04FF2E-6E3C-4262-B1C2-1361E03E4478}">
      <dgm:prSet phldrT="[Text]"/>
      <dgm:spPr/>
      <dgm:t>
        <a:bodyPr/>
        <a:lstStyle/>
        <a:p>
          <a:r>
            <a:rPr lang="en-GB" dirty="0" smtClean="0">
              <a:solidFill>
                <a:schemeClr val="tx1">
                  <a:lumMod val="50000"/>
                  <a:lumOff val="50000"/>
                </a:schemeClr>
              </a:solidFill>
            </a:rPr>
            <a:t>Understanding</a:t>
          </a:r>
          <a:endParaRPr lang="en-GB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29F72A1E-07B2-451A-A851-9A5DD0F1A1F0}" type="parTrans" cxnId="{B6AE06B4-EBAF-4A72-A92B-9BAFE26678D7}">
      <dgm:prSet/>
      <dgm:spPr/>
      <dgm:t>
        <a:bodyPr/>
        <a:lstStyle/>
        <a:p>
          <a:endParaRPr lang="en-GB"/>
        </a:p>
      </dgm:t>
    </dgm:pt>
    <dgm:pt modelId="{3BA89B94-F8F3-4369-B8EC-D4966A9E4883}" type="sibTrans" cxnId="{B6AE06B4-EBAF-4A72-A92B-9BAFE26678D7}">
      <dgm:prSet/>
      <dgm:spPr/>
      <dgm:t>
        <a:bodyPr/>
        <a:lstStyle/>
        <a:p>
          <a:endParaRPr lang="en-GB"/>
        </a:p>
      </dgm:t>
    </dgm:pt>
    <dgm:pt modelId="{A1622C58-34AD-4617-816C-4840A5DC68A4}">
      <dgm:prSet phldrT="[Text]"/>
      <dgm:spPr>
        <a:solidFill>
          <a:schemeClr val="accent2"/>
        </a:solidFill>
      </dgm:spPr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Memory</a:t>
          </a:r>
          <a:r>
            <a:rPr lang="en-GB" dirty="0" smtClean="0">
              <a:solidFill>
                <a:schemeClr val="bg1"/>
              </a:solidFill>
            </a:rPr>
            <a:t> / Knowledge</a:t>
          </a:r>
          <a:endParaRPr lang="en-GB" dirty="0">
            <a:solidFill>
              <a:schemeClr val="bg1"/>
            </a:solidFill>
          </a:endParaRPr>
        </a:p>
      </dgm:t>
    </dgm:pt>
    <dgm:pt modelId="{28A4A86A-ACE2-482A-875A-C219F7DB729B}" type="parTrans" cxnId="{16CF0431-DEE4-4275-A9E3-584890D0EA1C}">
      <dgm:prSet/>
      <dgm:spPr/>
      <dgm:t>
        <a:bodyPr/>
        <a:lstStyle/>
        <a:p>
          <a:endParaRPr lang="en-GB"/>
        </a:p>
      </dgm:t>
    </dgm:pt>
    <dgm:pt modelId="{30284856-D132-4E18-A043-80A31B8AA288}" type="sibTrans" cxnId="{16CF0431-DEE4-4275-A9E3-584890D0EA1C}">
      <dgm:prSet/>
      <dgm:spPr/>
      <dgm:t>
        <a:bodyPr/>
        <a:lstStyle/>
        <a:p>
          <a:endParaRPr lang="en-GB"/>
        </a:p>
      </dgm:t>
    </dgm:pt>
    <dgm:pt modelId="{D4675A1D-FD84-4C9D-AEDA-F1E6E0B1CFEF}" type="pres">
      <dgm:prSet presAssocID="{063DD093-1A19-4723-9AA3-DBBC2067B3A6}" presName="Name0" presStyleCnt="0">
        <dgm:presLayoutVars>
          <dgm:dir/>
          <dgm:animLvl val="lvl"/>
          <dgm:resizeHandles val="exact"/>
        </dgm:presLayoutVars>
      </dgm:prSet>
      <dgm:spPr/>
    </dgm:pt>
    <dgm:pt modelId="{821B3A7B-120E-49A9-98FA-9C834840D8AA}" type="pres">
      <dgm:prSet presAssocID="{F8100EED-C02C-4C1E-9FAC-DAC3AC3F145F}" presName="Name8" presStyleCnt="0"/>
      <dgm:spPr/>
    </dgm:pt>
    <dgm:pt modelId="{AB23198B-57D5-4A68-8D62-BBED6158923F}" type="pres">
      <dgm:prSet presAssocID="{F8100EED-C02C-4C1E-9FAC-DAC3AC3F145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015ED4-EF2C-42C9-B9A8-604D050EBD87}" type="pres">
      <dgm:prSet presAssocID="{F8100EED-C02C-4C1E-9FAC-DAC3AC3F145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F52ED5-B1A2-495C-A0AC-78390BA88771}" type="pres">
      <dgm:prSet presAssocID="{6E04FF2E-6E3C-4262-B1C2-1361E03E4478}" presName="Name8" presStyleCnt="0"/>
      <dgm:spPr/>
    </dgm:pt>
    <dgm:pt modelId="{F870E202-9688-43A6-9522-497E2CA8255A}" type="pres">
      <dgm:prSet presAssocID="{6E04FF2E-6E3C-4262-B1C2-1361E03E4478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582342-38AD-42EC-A87C-B484CFD72CCD}" type="pres">
      <dgm:prSet presAssocID="{6E04FF2E-6E3C-4262-B1C2-1361E03E447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445FD9-27B8-4B81-9CD1-CD988E320459}" type="pres">
      <dgm:prSet presAssocID="{A1622C58-34AD-4617-816C-4840A5DC68A4}" presName="Name8" presStyleCnt="0"/>
      <dgm:spPr/>
    </dgm:pt>
    <dgm:pt modelId="{858E474B-30F3-453A-AA07-8383CC1FD353}" type="pres">
      <dgm:prSet presAssocID="{A1622C58-34AD-4617-816C-4840A5DC68A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1FF594-8111-4AB3-A187-4D52178834E7}" type="pres">
      <dgm:prSet presAssocID="{A1622C58-34AD-4617-816C-4840A5DC68A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BF28398-B580-4894-B968-A09B54B301FF}" type="presOf" srcId="{6E04FF2E-6E3C-4262-B1C2-1361E03E4478}" destId="{F870E202-9688-43A6-9522-497E2CA8255A}" srcOrd="0" destOrd="0" presId="urn:microsoft.com/office/officeart/2005/8/layout/pyramid1"/>
    <dgm:cxn modelId="{00709FAF-3F3C-47AB-B869-0D7F2BB3EB19}" type="presOf" srcId="{F8100EED-C02C-4C1E-9FAC-DAC3AC3F145F}" destId="{AB23198B-57D5-4A68-8D62-BBED6158923F}" srcOrd="0" destOrd="0" presId="urn:microsoft.com/office/officeart/2005/8/layout/pyramid1"/>
    <dgm:cxn modelId="{3E00F0CE-4A2A-46FB-9CD7-A0C58ADA8B66}" type="presOf" srcId="{A1622C58-34AD-4617-816C-4840A5DC68A4}" destId="{858E474B-30F3-453A-AA07-8383CC1FD353}" srcOrd="0" destOrd="0" presId="urn:microsoft.com/office/officeart/2005/8/layout/pyramid1"/>
    <dgm:cxn modelId="{16CF0431-DEE4-4275-A9E3-584890D0EA1C}" srcId="{063DD093-1A19-4723-9AA3-DBBC2067B3A6}" destId="{A1622C58-34AD-4617-816C-4840A5DC68A4}" srcOrd="2" destOrd="0" parTransId="{28A4A86A-ACE2-482A-875A-C219F7DB729B}" sibTransId="{30284856-D132-4E18-A043-80A31B8AA288}"/>
    <dgm:cxn modelId="{B6AE06B4-EBAF-4A72-A92B-9BAFE26678D7}" srcId="{063DD093-1A19-4723-9AA3-DBBC2067B3A6}" destId="{6E04FF2E-6E3C-4262-B1C2-1361E03E4478}" srcOrd="1" destOrd="0" parTransId="{29F72A1E-07B2-451A-A851-9A5DD0F1A1F0}" sibTransId="{3BA89B94-F8F3-4369-B8EC-D4966A9E4883}"/>
    <dgm:cxn modelId="{3C44C108-C02B-4BBB-9771-83E0E60D1CEC}" type="presOf" srcId="{F8100EED-C02C-4C1E-9FAC-DAC3AC3F145F}" destId="{70015ED4-EF2C-42C9-B9A8-604D050EBD87}" srcOrd="1" destOrd="0" presId="urn:microsoft.com/office/officeart/2005/8/layout/pyramid1"/>
    <dgm:cxn modelId="{27423A08-80E5-405B-9D6D-B74D1DE11102}" srcId="{063DD093-1A19-4723-9AA3-DBBC2067B3A6}" destId="{F8100EED-C02C-4C1E-9FAC-DAC3AC3F145F}" srcOrd="0" destOrd="0" parTransId="{C30FAC23-C053-4089-9849-99C97CBE69B8}" sibTransId="{FD1589C2-5938-4734-997F-B73FA1BFD5BA}"/>
    <dgm:cxn modelId="{76A8AD01-B0B5-44F2-9BFD-393EE9E544F7}" type="presOf" srcId="{A1622C58-34AD-4617-816C-4840A5DC68A4}" destId="{F71FF594-8111-4AB3-A187-4D52178834E7}" srcOrd="1" destOrd="0" presId="urn:microsoft.com/office/officeart/2005/8/layout/pyramid1"/>
    <dgm:cxn modelId="{4C1C85EC-6257-4E98-8EAA-CDBE3A744EF0}" type="presOf" srcId="{6E04FF2E-6E3C-4262-B1C2-1361E03E4478}" destId="{D6582342-38AD-42EC-A87C-B484CFD72CCD}" srcOrd="1" destOrd="0" presId="urn:microsoft.com/office/officeart/2005/8/layout/pyramid1"/>
    <dgm:cxn modelId="{853922AA-ED90-4AAD-B774-4D5598BC3988}" type="presOf" srcId="{063DD093-1A19-4723-9AA3-DBBC2067B3A6}" destId="{D4675A1D-FD84-4C9D-AEDA-F1E6E0B1CFEF}" srcOrd="0" destOrd="0" presId="urn:microsoft.com/office/officeart/2005/8/layout/pyramid1"/>
    <dgm:cxn modelId="{085AD3ED-D4C9-4D7A-9662-CADD2EAA32AB}" type="presParOf" srcId="{D4675A1D-FD84-4C9D-AEDA-F1E6E0B1CFEF}" destId="{821B3A7B-120E-49A9-98FA-9C834840D8AA}" srcOrd="0" destOrd="0" presId="urn:microsoft.com/office/officeart/2005/8/layout/pyramid1"/>
    <dgm:cxn modelId="{9D0E0F70-AF77-4BAE-8CAE-5E60D5FBDAB3}" type="presParOf" srcId="{821B3A7B-120E-49A9-98FA-9C834840D8AA}" destId="{AB23198B-57D5-4A68-8D62-BBED6158923F}" srcOrd="0" destOrd="0" presId="urn:microsoft.com/office/officeart/2005/8/layout/pyramid1"/>
    <dgm:cxn modelId="{2572DB71-7E6A-4931-AF8F-B5E5A26DB081}" type="presParOf" srcId="{821B3A7B-120E-49A9-98FA-9C834840D8AA}" destId="{70015ED4-EF2C-42C9-B9A8-604D050EBD87}" srcOrd="1" destOrd="0" presId="urn:microsoft.com/office/officeart/2005/8/layout/pyramid1"/>
    <dgm:cxn modelId="{9B620E7B-0FBA-4FA1-AD7A-E66A6BDC6831}" type="presParOf" srcId="{D4675A1D-FD84-4C9D-AEDA-F1E6E0B1CFEF}" destId="{E2F52ED5-B1A2-495C-A0AC-78390BA88771}" srcOrd="1" destOrd="0" presId="urn:microsoft.com/office/officeart/2005/8/layout/pyramid1"/>
    <dgm:cxn modelId="{33994878-AEE2-4696-A374-92151CDD49B0}" type="presParOf" srcId="{E2F52ED5-B1A2-495C-A0AC-78390BA88771}" destId="{F870E202-9688-43A6-9522-497E2CA8255A}" srcOrd="0" destOrd="0" presId="urn:microsoft.com/office/officeart/2005/8/layout/pyramid1"/>
    <dgm:cxn modelId="{36C61DF2-5D1B-4958-979B-103171FEBC1D}" type="presParOf" srcId="{E2F52ED5-B1A2-495C-A0AC-78390BA88771}" destId="{D6582342-38AD-42EC-A87C-B484CFD72CCD}" srcOrd="1" destOrd="0" presId="urn:microsoft.com/office/officeart/2005/8/layout/pyramid1"/>
    <dgm:cxn modelId="{1FE2C419-3C87-490B-B45B-415F7319978F}" type="presParOf" srcId="{D4675A1D-FD84-4C9D-AEDA-F1E6E0B1CFEF}" destId="{BE445FD9-27B8-4B81-9CD1-CD988E320459}" srcOrd="2" destOrd="0" presId="urn:microsoft.com/office/officeart/2005/8/layout/pyramid1"/>
    <dgm:cxn modelId="{77BBDF0B-C7B0-4E15-9662-C082C5FB7695}" type="presParOf" srcId="{BE445FD9-27B8-4B81-9CD1-CD988E320459}" destId="{858E474B-30F3-453A-AA07-8383CC1FD353}" srcOrd="0" destOrd="0" presId="urn:microsoft.com/office/officeart/2005/8/layout/pyramid1"/>
    <dgm:cxn modelId="{C3FC3892-CAAB-4957-818E-06732EFB67BB}" type="presParOf" srcId="{BE445FD9-27B8-4B81-9CD1-CD988E320459}" destId="{F71FF594-8111-4AB3-A187-4D52178834E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6F61CE-28D8-4B34-BCC7-7E35B3C8CD8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B17101C-6662-40E1-99C2-86B0699FC5B9}">
      <dgm:prSet phldrT="[Text]"/>
      <dgm:spPr/>
      <dgm:t>
        <a:bodyPr/>
        <a:lstStyle/>
        <a:p>
          <a:r>
            <a:rPr lang="en-GB" dirty="0" smtClean="0"/>
            <a:t>Test</a:t>
          </a:r>
          <a:endParaRPr lang="en-GB" dirty="0"/>
        </a:p>
      </dgm:t>
    </dgm:pt>
    <dgm:pt modelId="{B1F41164-FDF3-4EDF-ADD1-9040FB9D6705}" type="parTrans" cxnId="{B0B0173B-B6BF-441D-9294-58CD4D8DFFA8}">
      <dgm:prSet/>
      <dgm:spPr/>
      <dgm:t>
        <a:bodyPr/>
        <a:lstStyle/>
        <a:p>
          <a:endParaRPr lang="en-GB"/>
        </a:p>
      </dgm:t>
    </dgm:pt>
    <dgm:pt modelId="{3A115470-6CA2-4E6D-BE29-18FE0C52A274}" type="sibTrans" cxnId="{B0B0173B-B6BF-441D-9294-58CD4D8DFFA8}">
      <dgm:prSet/>
      <dgm:spPr/>
      <dgm:t>
        <a:bodyPr/>
        <a:lstStyle/>
        <a:p>
          <a:endParaRPr lang="en-GB"/>
        </a:p>
      </dgm:t>
    </dgm:pt>
    <dgm:pt modelId="{FA112999-7A4D-45EB-B4F1-FEFE2338C6B3}">
      <dgm:prSet phldrT="[Text]"/>
      <dgm:spPr/>
      <dgm:t>
        <a:bodyPr/>
        <a:lstStyle/>
        <a:p>
          <a:r>
            <a:rPr lang="en-GB" b="0" i="1" dirty="0" smtClean="0"/>
            <a:t>Before reading</a:t>
          </a:r>
          <a:r>
            <a:rPr lang="en-GB" b="0" i="0" dirty="0" smtClean="0"/>
            <a:t>, test yourself on the content</a:t>
          </a:r>
          <a:endParaRPr lang="en-GB" b="0" i="1" dirty="0"/>
        </a:p>
      </dgm:t>
    </dgm:pt>
    <dgm:pt modelId="{65D87ACC-FC0E-45FD-8DEB-01B3F677F3A1}" type="parTrans" cxnId="{6FA4F9A1-9471-431F-B8A3-8F3B71B90E3A}">
      <dgm:prSet/>
      <dgm:spPr/>
      <dgm:t>
        <a:bodyPr/>
        <a:lstStyle/>
        <a:p>
          <a:endParaRPr lang="en-GB"/>
        </a:p>
      </dgm:t>
    </dgm:pt>
    <dgm:pt modelId="{2271F47A-48CC-49DF-B1E1-6DC1F0603470}" type="sibTrans" cxnId="{6FA4F9A1-9471-431F-B8A3-8F3B71B90E3A}">
      <dgm:prSet/>
      <dgm:spPr/>
      <dgm:t>
        <a:bodyPr/>
        <a:lstStyle/>
        <a:p>
          <a:endParaRPr lang="en-GB"/>
        </a:p>
      </dgm:t>
    </dgm:pt>
    <dgm:pt modelId="{601EE400-16C4-4451-BC3A-0C7216E28CD3}">
      <dgm:prSet phldrT="[Text]"/>
      <dgm:spPr/>
      <dgm:t>
        <a:bodyPr/>
        <a:lstStyle/>
        <a:p>
          <a:r>
            <a:rPr lang="en-GB" dirty="0" smtClean="0"/>
            <a:t>Check</a:t>
          </a:r>
          <a:endParaRPr lang="en-GB" dirty="0"/>
        </a:p>
      </dgm:t>
    </dgm:pt>
    <dgm:pt modelId="{CE439DC1-2AF2-47BF-A548-8DC9A26C9FF4}" type="parTrans" cxnId="{D0C03D69-68CF-47A8-A58C-8EA8F2BE3655}">
      <dgm:prSet/>
      <dgm:spPr/>
      <dgm:t>
        <a:bodyPr/>
        <a:lstStyle/>
        <a:p>
          <a:endParaRPr lang="en-GB"/>
        </a:p>
      </dgm:t>
    </dgm:pt>
    <dgm:pt modelId="{DFB1DCDD-DE5C-407C-828E-45B6DC95AACB}" type="sibTrans" cxnId="{D0C03D69-68CF-47A8-A58C-8EA8F2BE3655}">
      <dgm:prSet/>
      <dgm:spPr/>
      <dgm:t>
        <a:bodyPr/>
        <a:lstStyle/>
        <a:p>
          <a:endParaRPr lang="en-GB"/>
        </a:p>
      </dgm:t>
    </dgm:pt>
    <dgm:pt modelId="{F7D368EE-F694-4881-A3C1-F4D0FA554663}">
      <dgm:prSet phldrT="[Text]"/>
      <dgm:spPr/>
      <dgm:t>
        <a:bodyPr/>
        <a:lstStyle/>
        <a:p>
          <a:r>
            <a:rPr lang="en-GB" dirty="0" smtClean="0"/>
            <a:t>Check your answers against your notes</a:t>
          </a:r>
          <a:endParaRPr lang="en-GB" dirty="0"/>
        </a:p>
      </dgm:t>
    </dgm:pt>
    <dgm:pt modelId="{48D5D9CA-03C6-4C34-880B-43C351D0FBE0}" type="parTrans" cxnId="{4993FA9E-009C-4CFA-97FD-099CE8CD53B7}">
      <dgm:prSet/>
      <dgm:spPr/>
      <dgm:t>
        <a:bodyPr/>
        <a:lstStyle/>
        <a:p>
          <a:endParaRPr lang="en-GB"/>
        </a:p>
      </dgm:t>
    </dgm:pt>
    <dgm:pt modelId="{DEE18282-9D65-44F1-8510-875959999B99}" type="sibTrans" cxnId="{4993FA9E-009C-4CFA-97FD-099CE8CD53B7}">
      <dgm:prSet/>
      <dgm:spPr/>
      <dgm:t>
        <a:bodyPr/>
        <a:lstStyle/>
        <a:p>
          <a:endParaRPr lang="en-GB"/>
        </a:p>
      </dgm:t>
    </dgm:pt>
    <dgm:pt modelId="{BFF442E4-158D-47E7-9C95-655BCE21EB3B}">
      <dgm:prSet phldrT="[Text]"/>
      <dgm:spPr/>
      <dgm:t>
        <a:bodyPr/>
        <a:lstStyle/>
        <a:p>
          <a:r>
            <a:rPr lang="en-GB" dirty="0" smtClean="0"/>
            <a:t>Gaps</a:t>
          </a:r>
          <a:endParaRPr lang="en-GB" dirty="0"/>
        </a:p>
      </dgm:t>
    </dgm:pt>
    <dgm:pt modelId="{F08FBC9B-907D-44D2-B613-184089D58B9C}" type="parTrans" cxnId="{C77D0E59-E8DE-475B-BAC8-64D26E737464}">
      <dgm:prSet/>
      <dgm:spPr/>
      <dgm:t>
        <a:bodyPr/>
        <a:lstStyle/>
        <a:p>
          <a:endParaRPr lang="en-GB"/>
        </a:p>
      </dgm:t>
    </dgm:pt>
    <dgm:pt modelId="{ABB052DE-6DE0-4848-8474-EF1D8C587EFF}" type="sibTrans" cxnId="{C77D0E59-E8DE-475B-BAC8-64D26E737464}">
      <dgm:prSet/>
      <dgm:spPr/>
      <dgm:t>
        <a:bodyPr/>
        <a:lstStyle/>
        <a:p>
          <a:endParaRPr lang="en-GB"/>
        </a:p>
      </dgm:t>
    </dgm:pt>
    <dgm:pt modelId="{E33BD2FE-C5E0-4538-89DA-734605C5F19A}">
      <dgm:prSet phldrT="[Text]"/>
      <dgm:spPr/>
      <dgm:t>
        <a:bodyPr/>
        <a:lstStyle/>
        <a:p>
          <a:r>
            <a:rPr lang="en-GB" dirty="0" smtClean="0"/>
            <a:t>Record any gaps in knowledge and re-read this information</a:t>
          </a:r>
          <a:endParaRPr lang="en-GB" dirty="0"/>
        </a:p>
      </dgm:t>
    </dgm:pt>
    <dgm:pt modelId="{A785A41B-4361-466B-95AC-6C6E8385BE69}" type="parTrans" cxnId="{B5FA5AF8-AA5B-452F-9326-1B760FCC237D}">
      <dgm:prSet/>
      <dgm:spPr/>
      <dgm:t>
        <a:bodyPr/>
        <a:lstStyle/>
        <a:p>
          <a:endParaRPr lang="en-GB"/>
        </a:p>
      </dgm:t>
    </dgm:pt>
    <dgm:pt modelId="{041DDDF0-6D4B-4B49-A01E-3494820FF89F}" type="sibTrans" cxnId="{B5FA5AF8-AA5B-452F-9326-1B760FCC237D}">
      <dgm:prSet/>
      <dgm:spPr/>
      <dgm:t>
        <a:bodyPr/>
        <a:lstStyle/>
        <a:p>
          <a:endParaRPr lang="en-GB"/>
        </a:p>
      </dgm:t>
    </dgm:pt>
    <dgm:pt modelId="{0ABC8B3B-8737-4042-B653-66F4346210CD}">
      <dgm:prSet phldrT="[Text]"/>
      <dgm:spPr/>
      <dgm:t>
        <a:bodyPr/>
        <a:lstStyle/>
        <a:p>
          <a:r>
            <a:rPr lang="en-GB" dirty="0" smtClean="0"/>
            <a:t>Re-test</a:t>
          </a:r>
          <a:endParaRPr lang="en-GB" dirty="0"/>
        </a:p>
      </dgm:t>
    </dgm:pt>
    <dgm:pt modelId="{2C0BCCE7-F24F-44FA-B748-321790F30F69}" type="parTrans" cxnId="{716C2306-AE34-41D2-948E-7A45E8DF0ACA}">
      <dgm:prSet/>
      <dgm:spPr/>
      <dgm:t>
        <a:bodyPr/>
        <a:lstStyle/>
        <a:p>
          <a:endParaRPr lang="en-GB"/>
        </a:p>
      </dgm:t>
    </dgm:pt>
    <dgm:pt modelId="{78DCEFB0-85EF-4840-AD98-B073D3C4491C}" type="sibTrans" cxnId="{716C2306-AE34-41D2-948E-7A45E8DF0ACA}">
      <dgm:prSet/>
      <dgm:spPr/>
      <dgm:t>
        <a:bodyPr/>
        <a:lstStyle/>
        <a:p>
          <a:endParaRPr lang="en-GB"/>
        </a:p>
      </dgm:t>
    </dgm:pt>
    <dgm:pt modelId="{3623364D-8CB1-46F0-AECF-7FBDC619D926}">
      <dgm:prSet phldrT="[Text]"/>
      <dgm:spPr/>
      <dgm:t>
        <a:bodyPr/>
        <a:lstStyle/>
        <a:p>
          <a:r>
            <a:rPr lang="en-GB" i="1" dirty="0" smtClean="0"/>
            <a:t>After allowing time to pass</a:t>
          </a:r>
          <a:r>
            <a:rPr lang="en-GB" dirty="0" smtClean="0"/>
            <a:t>, retest.</a:t>
          </a:r>
          <a:endParaRPr lang="en-GB" dirty="0"/>
        </a:p>
      </dgm:t>
    </dgm:pt>
    <dgm:pt modelId="{5709C3F1-E791-4ED6-BCAB-1A01B46A6648}" type="parTrans" cxnId="{C7BA3651-F786-4AB4-9BDB-4F1B440A3EA6}">
      <dgm:prSet/>
      <dgm:spPr/>
      <dgm:t>
        <a:bodyPr/>
        <a:lstStyle/>
        <a:p>
          <a:endParaRPr lang="en-GB"/>
        </a:p>
      </dgm:t>
    </dgm:pt>
    <dgm:pt modelId="{1376F7AE-0711-4C0C-9E5F-43BAA526037A}" type="sibTrans" cxnId="{C7BA3651-F786-4AB4-9BDB-4F1B440A3EA6}">
      <dgm:prSet/>
      <dgm:spPr/>
      <dgm:t>
        <a:bodyPr/>
        <a:lstStyle/>
        <a:p>
          <a:endParaRPr lang="en-GB"/>
        </a:p>
      </dgm:t>
    </dgm:pt>
    <dgm:pt modelId="{E8DA5401-A455-43A2-9B40-A2D4EB13987A}" type="pres">
      <dgm:prSet presAssocID="{986F61CE-28D8-4B34-BCC7-7E35B3C8CD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203159A-40D0-4314-B31E-5C026400D94E}" type="pres">
      <dgm:prSet presAssocID="{BB17101C-6662-40E1-99C2-86B0699FC5B9}" presName="composite" presStyleCnt="0"/>
      <dgm:spPr/>
    </dgm:pt>
    <dgm:pt modelId="{3DFC81A0-7BDD-4F37-BD68-E770591979A0}" type="pres">
      <dgm:prSet presAssocID="{BB17101C-6662-40E1-99C2-86B0699FC5B9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34B1AF-21B6-4B7C-A22A-1B54DBADA719}" type="pres">
      <dgm:prSet presAssocID="{BB17101C-6662-40E1-99C2-86B0699FC5B9}" presName="parSh" presStyleLbl="node1" presStyleIdx="0" presStyleCnt="4"/>
      <dgm:spPr/>
      <dgm:t>
        <a:bodyPr/>
        <a:lstStyle/>
        <a:p>
          <a:endParaRPr lang="en-GB"/>
        </a:p>
      </dgm:t>
    </dgm:pt>
    <dgm:pt modelId="{0F2225E3-F86A-4ED6-AEED-0ED6F3896A4E}" type="pres">
      <dgm:prSet presAssocID="{BB17101C-6662-40E1-99C2-86B0699FC5B9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1F3E59-7C71-4861-8BDF-3E5FE505DB03}" type="pres">
      <dgm:prSet presAssocID="{3A115470-6CA2-4E6D-BE29-18FE0C52A274}" presName="sibTrans" presStyleLbl="sibTrans2D1" presStyleIdx="0" presStyleCnt="3"/>
      <dgm:spPr/>
      <dgm:t>
        <a:bodyPr/>
        <a:lstStyle/>
        <a:p>
          <a:endParaRPr lang="en-GB"/>
        </a:p>
      </dgm:t>
    </dgm:pt>
    <dgm:pt modelId="{18279C35-42EC-41FE-A67E-F66BA28500DE}" type="pres">
      <dgm:prSet presAssocID="{3A115470-6CA2-4E6D-BE29-18FE0C52A274}" presName="connTx" presStyleLbl="sibTrans2D1" presStyleIdx="0" presStyleCnt="3"/>
      <dgm:spPr/>
      <dgm:t>
        <a:bodyPr/>
        <a:lstStyle/>
        <a:p>
          <a:endParaRPr lang="en-GB"/>
        </a:p>
      </dgm:t>
    </dgm:pt>
    <dgm:pt modelId="{DA79A499-9866-4B89-82DF-505E86AF4820}" type="pres">
      <dgm:prSet presAssocID="{601EE400-16C4-4451-BC3A-0C7216E28CD3}" presName="composite" presStyleCnt="0"/>
      <dgm:spPr/>
    </dgm:pt>
    <dgm:pt modelId="{AD9978A5-4A57-4EED-BCF5-C8FCEDC26DF8}" type="pres">
      <dgm:prSet presAssocID="{601EE400-16C4-4451-BC3A-0C7216E28CD3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ED98D4-EB06-4EE3-82B9-17FD522197E7}" type="pres">
      <dgm:prSet presAssocID="{601EE400-16C4-4451-BC3A-0C7216E28CD3}" presName="parSh" presStyleLbl="node1" presStyleIdx="1" presStyleCnt="4"/>
      <dgm:spPr/>
      <dgm:t>
        <a:bodyPr/>
        <a:lstStyle/>
        <a:p>
          <a:endParaRPr lang="en-GB"/>
        </a:p>
      </dgm:t>
    </dgm:pt>
    <dgm:pt modelId="{573F3482-722A-4077-983D-69455DE27B57}" type="pres">
      <dgm:prSet presAssocID="{601EE400-16C4-4451-BC3A-0C7216E28CD3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A2C37C-DA0E-4445-8545-E69FAA66C2A2}" type="pres">
      <dgm:prSet presAssocID="{DFB1DCDD-DE5C-407C-828E-45B6DC95AACB}" presName="sibTrans" presStyleLbl="sibTrans2D1" presStyleIdx="1" presStyleCnt="3"/>
      <dgm:spPr/>
      <dgm:t>
        <a:bodyPr/>
        <a:lstStyle/>
        <a:p>
          <a:endParaRPr lang="en-GB"/>
        </a:p>
      </dgm:t>
    </dgm:pt>
    <dgm:pt modelId="{4A01EF6C-CEC5-408E-8B4C-84507FFA3A28}" type="pres">
      <dgm:prSet presAssocID="{DFB1DCDD-DE5C-407C-828E-45B6DC95AACB}" presName="connTx" presStyleLbl="sibTrans2D1" presStyleIdx="1" presStyleCnt="3"/>
      <dgm:spPr/>
      <dgm:t>
        <a:bodyPr/>
        <a:lstStyle/>
        <a:p>
          <a:endParaRPr lang="en-GB"/>
        </a:p>
      </dgm:t>
    </dgm:pt>
    <dgm:pt modelId="{90B219FA-D46D-46F8-8387-C8B4F32EB31A}" type="pres">
      <dgm:prSet presAssocID="{BFF442E4-158D-47E7-9C95-655BCE21EB3B}" presName="composite" presStyleCnt="0"/>
      <dgm:spPr/>
    </dgm:pt>
    <dgm:pt modelId="{084E4303-CA44-424E-B019-612F3FEC6F21}" type="pres">
      <dgm:prSet presAssocID="{BFF442E4-158D-47E7-9C95-655BCE21EB3B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403E78-B41B-4F9F-BA7A-435ADB30EC91}" type="pres">
      <dgm:prSet presAssocID="{BFF442E4-158D-47E7-9C95-655BCE21EB3B}" presName="parSh" presStyleLbl="node1" presStyleIdx="2" presStyleCnt="4"/>
      <dgm:spPr/>
      <dgm:t>
        <a:bodyPr/>
        <a:lstStyle/>
        <a:p>
          <a:endParaRPr lang="en-GB"/>
        </a:p>
      </dgm:t>
    </dgm:pt>
    <dgm:pt modelId="{51D7C291-49B0-4509-8E3A-4CEA62CA21A1}" type="pres">
      <dgm:prSet presAssocID="{BFF442E4-158D-47E7-9C95-655BCE21EB3B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0E2896-BC47-471E-86F6-D8BFA88233FF}" type="pres">
      <dgm:prSet presAssocID="{ABB052DE-6DE0-4848-8474-EF1D8C587EFF}" presName="sibTrans" presStyleLbl="sibTrans2D1" presStyleIdx="2" presStyleCnt="3"/>
      <dgm:spPr/>
      <dgm:t>
        <a:bodyPr/>
        <a:lstStyle/>
        <a:p>
          <a:endParaRPr lang="en-GB"/>
        </a:p>
      </dgm:t>
    </dgm:pt>
    <dgm:pt modelId="{619421C9-C15F-48B5-B8BD-6145E85CDD9E}" type="pres">
      <dgm:prSet presAssocID="{ABB052DE-6DE0-4848-8474-EF1D8C587EFF}" presName="connTx" presStyleLbl="sibTrans2D1" presStyleIdx="2" presStyleCnt="3"/>
      <dgm:spPr/>
      <dgm:t>
        <a:bodyPr/>
        <a:lstStyle/>
        <a:p>
          <a:endParaRPr lang="en-GB"/>
        </a:p>
      </dgm:t>
    </dgm:pt>
    <dgm:pt modelId="{A82436DB-BF5F-46A3-A281-CEF7CCD822C1}" type="pres">
      <dgm:prSet presAssocID="{0ABC8B3B-8737-4042-B653-66F4346210CD}" presName="composite" presStyleCnt="0"/>
      <dgm:spPr/>
    </dgm:pt>
    <dgm:pt modelId="{019BACF8-5A08-4096-ADEA-BE34FB31371F}" type="pres">
      <dgm:prSet presAssocID="{0ABC8B3B-8737-4042-B653-66F4346210CD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2D7AE4-49CE-4CCF-BB91-B82F2F3F7BBA}" type="pres">
      <dgm:prSet presAssocID="{0ABC8B3B-8737-4042-B653-66F4346210CD}" presName="parSh" presStyleLbl="node1" presStyleIdx="3" presStyleCnt="4"/>
      <dgm:spPr/>
      <dgm:t>
        <a:bodyPr/>
        <a:lstStyle/>
        <a:p>
          <a:endParaRPr lang="en-GB"/>
        </a:p>
      </dgm:t>
    </dgm:pt>
    <dgm:pt modelId="{0AF31A41-7E89-4A28-8CE3-02402909BD2E}" type="pres">
      <dgm:prSet presAssocID="{0ABC8B3B-8737-4042-B653-66F4346210CD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9D929EE-C350-4A8B-B321-F045E7391184}" type="presOf" srcId="{ABB052DE-6DE0-4848-8474-EF1D8C587EFF}" destId="{619421C9-C15F-48B5-B8BD-6145E85CDD9E}" srcOrd="1" destOrd="0" presId="urn:microsoft.com/office/officeart/2005/8/layout/process3"/>
    <dgm:cxn modelId="{2A053E8F-720F-456A-8D1A-B729CAB5D1CF}" type="presOf" srcId="{986F61CE-28D8-4B34-BCC7-7E35B3C8CD8C}" destId="{E8DA5401-A455-43A2-9B40-A2D4EB13987A}" srcOrd="0" destOrd="0" presId="urn:microsoft.com/office/officeart/2005/8/layout/process3"/>
    <dgm:cxn modelId="{D639FB3C-0C7A-429A-B154-4EC894B3F73F}" type="presOf" srcId="{DFB1DCDD-DE5C-407C-828E-45B6DC95AACB}" destId="{87A2C37C-DA0E-4445-8545-E69FAA66C2A2}" srcOrd="0" destOrd="0" presId="urn:microsoft.com/office/officeart/2005/8/layout/process3"/>
    <dgm:cxn modelId="{716C2306-AE34-41D2-948E-7A45E8DF0ACA}" srcId="{986F61CE-28D8-4B34-BCC7-7E35B3C8CD8C}" destId="{0ABC8B3B-8737-4042-B653-66F4346210CD}" srcOrd="3" destOrd="0" parTransId="{2C0BCCE7-F24F-44FA-B748-321790F30F69}" sibTransId="{78DCEFB0-85EF-4840-AD98-B073D3C4491C}"/>
    <dgm:cxn modelId="{4205CBDC-45F9-41BF-9114-7B5AF9B8E631}" type="presOf" srcId="{0ABC8B3B-8737-4042-B653-66F4346210CD}" destId="{F62D7AE4-49CE-4CCF-BB91-B82F2F3F7BBA}" srcOrd="1" destOrd="0" presId="urn:microsoft.com/office/officeart/2005/8/layout/process3"/>
    <dgm:cxn modelId="{06DB06AA-7EC3-4B29-952A-2309971FC254}" type="presOf" srcId="{ABB052DE-6DE0-4848-8474-EF1D8C587EFF}" destId="{F20E2896-BC47-471E-86F6-D8BFA88233FF}" srcOrd="0" destOrd="0" presId="urn:microsoft.com/office/officeart/2005/8/layout/process3"/>
    <dgm:cxn modelId="{97A8461D-702A-49BD-83D8-A09A6664D74B}" type="presOf" srcId="{601EE400-16C4-4451-BC3A-0C7216E28CD3}" destId="{0CED98D4-EB06-4EE3-82B9-17FD522197E7}" srcOrd="1" destOrd="0" presId="urn:microsoft.com/office/officeart/2005/8/layout/process3"/>
    <dgm:cxn modelId="{C7BA3651-F786-4AB4-9BDB-4F1B440A3EA6}" srcId="{0ABC8B3B-8737-4042-B653-66F4346210CD}" destId="{3623364D-8CB1-46F0-AECF-7FBDC619D926}" srcOrd="0" destOrd="0" parTransId="{5709C3F1-E791-4ED6-BCAB-1A01B46A6648}" sibTransId="{1376F7AE-0711-4C0C-9E5F-43BAA526037A}"/>
    <dgm:cxn modelId="{AC7BEA42-253F-4B1C-9983-3B33999385E5}" type="presOf" srcId="{3623364D-8CB1-46F0-AECF-7FBDC619D926}" destId="{0AF31A41-7E89-4A28-8CE3-02402909BD2E}" srcOrd="0" destOrd="0" presId="urn:microsoft.com/office/officeart/2005/8/layout/process3"/>
    <dgm:cxn modelId="{2C675E0C-E35E-4EBA-91D0-7A9FCA5E5FD0}" type="presOf" srcId="{BFF442E4-158D-47E7-9C95-655BCE21EB3B}" destId="{084E4303-CA44-424E-B019-612F3FEC6F21}" srcOrd="0" destOrd="0" presId="urn:microsoft.com/office/officeart/2005/8/layout/process3"/>
    <dgm:cxn modelId="{B5FA5AF8-AA5B-452F-9326-1B760FCC237D}" srcId="{BFF442E4-158D-47E7-9C95-655BCE21EB3B}" destId="{E33BD2FE-C5E0-4538-89DA-734605C5F19A}" srcOrd="0" destOrd="0" parTransId="{A785A41B-4361-466B-95AC-6C6E8385BE69}" sibTransId="{041DDDF0-6D4B-4B49-A01E-3494820FF89F}"/>
    <dgm:cxn modelId="{D0C03D69-68CF-47A8-A58C-8EA8F2BE3655}" srcId="{986F61CE-28D8-4B34-BCC7-7E35B3C8CD8C}" destId="{601EE400-16C4-4451-BC3A-0C7216E28CD3}" srcOrd="1" destOrd="0" parTransId="{CE439DC1-2AF2-47BF-A548-8DC9A26C9FF4}" sibTransId="{DFB1DCDD-DE5C-407C-828E-45B6DC95AACB}"/>
    <dgm:cxn modelId="{59FB335A-7861-47CF-9CA7-420B6154F792}" type="presOf" srcId="{BFF442E4-158D-47E7-9C95-655BCE21EB3B}" destId="{66403E78-B41B-4F9F-BA7A-435ADB30EC91}" srcOrd="1" destOrd="0" presId="urn:microsoft.com/office/officeart/2005/8/layout/process3"/>
    <dgm:cxn modelId="{4993FA9E-009C-4CFA-97FD-099CE8CD53B7}" srcId="{601EE400-16C4-4451-BC3A-0C7216E28CD3}" destId="{F7D368EE-F694-4881-A3C1-F4D0FA554663}" srcOrd="0" destOrd="0" parTransId="{48D5D9CA-03C6-4C34-880B-43C351D0FBE0}" sibTransId="{DEE18282-9D65-44F1-8510-875959999B99}"/>
    <dgm:cxn modelId="{059748AC-C04F-449B-8832-3B07000D277B}" type="presOf" srcId="{BB17101C-6662-40E1-99C2-86B0699FC5B9}" destId="{8134B1AF-21B6-4B7C-A22A-1B54DBADA719}" srcOrd="1" destOrd="0" presId="urn:microsoft.com/office/officeart/2005/8/layout/process3"/>
    <dgm:cxn modelId="{399D68EF-A9E6-4BB8-916B-5EF3F606C6A6}" type="presOf" srcId="{FA112999-7A4D-45EB-B4F1-FEFE2338C6B3}" destId="{0F2225E3-F86A-4ED6-AEED-0ED6F3896A4E}" srcOrd="0" destOrd="0" presId="urn:microsoft.com/office/officeart/2005/8/layout/process3"/>
    <dgm:cxn modelId="{C77D0E59-E8DE-475B-BAC8-64D26E737464}" srcId="{986F61CE-28D8-4B34-BCC7-7E35B3C8CD8C}" destId="{BFF442E4-158D-47E7-9C95-655BCE21EB3B}" srcOrd="2" destOrd="0" parTransId="{F08FBC9B-907D-44D2-B613-184089D58B9C}" sibTransId="{ABB052DE-6DE0-4848-8474-EF1D8C587EFF}"/>
    <dgm:cxn modelId="{3FD5887C-FC7D-4CAD-B4A8-8BDB85F5289A}" type="presOf" srcId="{601EE400-16C4-4451-BC3A-0C7216E28CD3}" destId="{AD9978A5-4A57-4EED-BCF5-C8FCEDC26DF8}" srcOrd="0" destOrd="0" presId="urn:microsoft.com/office/officeart/2005/8/layout/process3"/>
    <dgm:cxn modelId="{8FC0F0A6-DC0E-4311-925C-8A192DEEFBF6}" type="presOf" srcId="{F7D368EE-F694-4881-A3C1-F4D0FA554663}" destId="{573F3482-722A-4077-983D-69455DE27B57}" srcOrd="0" destOrd="0" presId="urn:microsoft.com/office/officeart/2005/8/layout/process3"/>
    <dgm:cxn modelId="{D7C0A4FF-A154-4A22-A171-19C17FE283FC}" type="presOf" srcId="{3A115470-6CA2-4E6D-BE29-18FE0C52A274}" destId="{871F3E59-7C71-4861-8BDF-3E5FE505DB03}" srcOrd="0" destOrd="0" presId="urn:microsoft.com/office/officeart/2005/8/layout/process3"/>
    <dgm:cxn modelId="{6FA4F9A1-9471-431F-B8A3-8F3B71B90E3A}" srcId="{BB17101C-6662-40E1-99C2-86B0699FC5B9}" destId="{FA112999-7A4D-45EB-B4F1-FEFE2338C6B3}" srcOrd="0" destOrd="0" parTransId="{65D87ACC-FC0E-45FD-8DEB-01B3F677F3A1}" sibTransId="{2271F47A-48CC-49DF-B1E1-6DC1F0603470}"/>
    <dgm:cxn modelId="{B3750876-08EC-422D-83F8-EB637A874982}" type="presOf" srcId="{0ABC8B3B-8737-4042-B653-66F4346210CD}" destId="{019BACF8-5A08-4096-ADEA-BE34FB31371F}" srcOrd="0" destOrd="0" presId="urn:microsoft.com/office/officeart/2005/8/layout/process3"/>
    <dgm:cxn modelId="{EC19BEC6-D5E3-4CC1-9AA5-52DE915DAD89}" type="presOf" srcId="{3A115470-6CA2-4E6D-BE29-18FE0C52A274}" destId="{18279C35-42EC-41FE-A67E-F66BA28500DE}" srcOrd="1" destOrd="0" presId="urn:microsoft.com/office/officeart/2005/8/layout/process3"/>
    <dgm:cxn modelId="{E64F917B-9547-4BA4-8627-A7B673AC7A53}" type="presOf" srcId="{DFB1DCDD-DE5C-407C-828E-45B6DC95AACB}" destId="{4A01EF6C-CEC5-408E-8B4C-84507FFA3A28}" srcOrd="1" destOrd="0" presId="urn:microsoft.com/office/officeart/2005/8/layout/process3"/>
    <dgm:cxn modelId="{B63D43D3-F948-448E-BC5B-4A6D29BB33DA}" type="presOf" srcId="{BB17101C-6662-40E1-99C2-86B0699FC5B9}" destId="{3DFC81A0-7BDD-4F37-BD68-E770591979A0}" srcOrd="0" destOrd="0" presId="urn:microsoft.com/office/officeart/2005/8/layout/process3"/>
    <dgm:cxn modelId="{357C0BC0-06BD-498E-8FF3-79C96A17FEFE}" type="presOf" srcId="{E33BD2FE-C5E0-4538-89DA-734605C5F19A}" destId="{51D7C291-49B0-4509-8E3A-4CEA62CA21A1}" srcOrd="0" destOrd="0" presId="urn:microsoft.com/office/officeart/2005/8/layout/process3"/>
    <dgm:cxn modelId="{B0B0173B-B6BF-441D-9294-58CD4D8DFFA8}" srcId="{986F61CE-28D8-4B34-BCC7-7E35B3C8CD8C}" destId="{BB17101C-6662-40E1-99C2-86B0699FC5B9}" srcOrd="0" destOrd="0" parTransId="{B1F41164-FDF3-4EDF-ADD1-9040FB9D6705}" sibTransId="{3A115470-6CA2-4E6D-BE29-18FE0C52A274}"/>
    <dgm:cxn modelId="{D3E9A79C-C68C-4E93-A2B6-A8065F806A4E}" type="presParOf" srcId="{E8DA5401-A455-43A2-9B40-A2D4EB13987A}" destId="{E203159A-40D0-4314-B31E-5C026400D94E}" srcOrd="0" destOrd="0" presId="urn:microsoft.com/office/officeart/2005/8/layout/process3"/>
    <dgm:cxn modelId="{370632A0-7EC2-434C-9203-2DAB07E8D764}" type="presParOf" srcId="{E203159A-40D0-4314-B31E-5C026400D94E}" destId="{3DFC81A0-7BDD-4F37-BD68-E770591979A0}" srcOrd="0" destOrd="0" presId="urn:microsoft.com/office/officeart/2005/8/layout/process3"/>
    <dgm:cxn modelId="{10AB9024-B68B-4CF6-93B8-96CA4C851733}" type="presParOf" srcId="{E203159A-40D0-4314-B31E-5C026400D94E}" destId="{8134B1AF-21B6-4B7C-A22A-1B54DBADA719}" srcOrd="1" destOrd="0" presId="urn:microsoft.com/office/officeart/2005/8/layout/process3"/>
    <dgm:cxn modelId="{BDBF6CA6-ED62-4419-98AB-5AD1759919D2}" type="presParOf" srcId="{E203159A-40D0-4314-B31E-5C026400D94E}" destId="{0F2225E3-F86A-4ED6-AEED-0ED6F3896A4E}" srcOrd="2" destOrd="0" presId="urn:microsoft.com/office/officeart/2005/8/layout/process3"/>
    <dgm:cxn modelId="{883507CA-A0BA-40EB-9A9C-726DCE6BD3CF}" type="presParOf" srcId="{E8DA5401-A455-43A2-9B40-A2D4EB13987A}" destId="{871F3E59-7C71-4861-8BDF-3E5FE505DB03}" srcOrd="1" destOrd="0" presId="urn:microsoft.com/office/officeart/2005/8/layout/process3"/>
    <dgm:cxn modelId="{8B721F5C-670C-46BD-B1DC-FC6B055E1468}" type="presParOf" srcId="{871F3E59-7C71-4861-8BDF-3E5FE505DB03}" destId="{18279C35-42EC-41FE-A67E-F66BA28500DE}" srcOrd="0" destOrd="0" presId="urn:microsoft.com/office/officeart/2005/8/layout/process3"/>
    <dgm:cxn modelId="{C67223E7-A22E-4AF6-A238-60B7C5E16FD0}" type="presParOf" srcId="{E8DA5401-A455-43A2-9B40-A2D4EB13987A}" destId="{DA79A499-9866-4B89-82DF-505E86AF4820}" srcOrd="2" destOrd="0" presId="urn:microsoft.com/office/officeart/2005/8/layout/process3"/>
    <dgm:cxn modelId="{265389DF-DBF8-4030-A0A6-AE12A85E5F90}" type="presParOf" srcId="{DA79A499-9866-4B89-82DF-505E86AF4820}" destId="{AD9978A5-4A57-4EED-BCF5-C8FCEDC26DF8}" srcOrd="0" destOrd="0" presId="urn:microsoft.com/office/officeart/2005/8/layout/process3"/>
    <dgm:cxn modelId="{1346C838-94F0-4707-9010-71EFFEFD77E9}" type="presParOf" srcId="{DA79A499-9866-4B89-82DF-505E86AF4820}" destId="{0CED98D4-EB06-4EE3-82B9-17FD522197E7}" srcOrd="1" destOrd="0" presId="urn:microsoft.com/office/officeart/2005/8/layout/process3"/>
    <dgm:cxn modelId="{4F7BBA63-E96D-44C3-AD23-3AD55EDC6860}" type="presParOf" srcId="{DA79A499-9866-4B89-82DF-505E86AF4820}" destId="{573F3482-722A-4077-983D-69455DE27B57}" srcOrd="2" destOrd="0" presId="urn:microsoft.com/office/officeart/2005/8/layout/process3"/>
    <dgm:cxn modelId="{6EC485BF-ADE0-4B00-A86D-0DC96C2E3DD3}" type="presParOf" srcId="{E8DA5401-A455-43A2-9B40-A2D4EB13987A}" destId="{87A2C37C-DA0E-4445-8545-E69FAA66C2A2}" srcOrd="3" destOrd="0" presId="urn:microsoft.com/office/officeart/2005/8/layout/process3"/>
    <dgm:cxn modelId="{0E6DB388-D985-4254-B7CC-3B141BBBB4AB}" type="presParOf" srcId="{87A2C37C-DA0E-4445-8545-E69FAA66C2A2}" destId="{4A01EF6C-CEC5-408E-8B4C-84507FFA3A28}" srcOrd="0" destOrd="0" presId="urn:microsoft.com/office/officeart/2005/8/layout/process3"/>
    <dgm:cxn modelId="{6241931D-16F2-4458-A2C8-844BD4ECA957}" type="presParOf" srcId="{E8DA5401-A455-43A2-9B40-A2D4EB13987A}" destId="{90B219FA-D46D-46F8-8387-C8B4F32EB31A}" srcOrd="4" destOrd="0" presId="urn:microsoft.com/office/officeart/2005/8/layout/process3"/>
    <dgm:cxn modelId="{C5776341-1F15-416A-BD8A-BB9BB4AA4464}" type="presParOf" srcId="{90B219FA-D46D-46F8-8387-C8B4F32EB31A}" destId="{084E4303-CA44-424E-B019-612F3FEC6F21}" srcOrd="0" destOrd="0" presId="urn:microsoft.com/office/officeart/2005/8/layout/process3"/>
    <dgm:cxn modelId="{344AFE33-D871-428A-A9DE-CC00BC925C46}" type="presParOf" srcId="{90B219FA-D46D-46F8-8387-C8B4F32EB31A}" destId="{66403E78-B41B-4F9F-BA7A-435ADB30EC91}" srcOrd="1" destOrd="0" presId="urn:microsoft.com/office/officeart/2005/8/layout/process3"/>
    <dgm:cxn modelId="{20BDF77F-189F-4688-B623-0A1E84416864}" type="presParOf" srcId="{90B219FA-D46D-46F8-8387-C8B4F32EB31A}" destId="{51D7C291-49B0-4509-8E3A-4CEA62CA21A1}" srcOrd="2" destOrd="0" presId="urn:microsoft.com/office/officeart/2005/8/layout/process3"/>
    <dgm:cxn modelId="{A102C919-7E3E-41DC-968A-B4AC0D79A8D5}" type="presParOf" srcId="{E8DA5401-A455-43A2-9B40-A2D4EB13987A}" destId="{F20E2896-BC47-471E-86F6-D8BFA88233FF}" srcOrd="5" destOrd="0" presId="urn:microsoft.com/office/officeart/2005/8/layout/process3"/>
    <dgm:cxn modelId="{D4935F7E-F2DE-48D4-9CE6-EB21D93BFD55}" type="presParOf" srcId="{F20E2896-BC47-471E-86F6-D8BFA88233FF}" destId="{619421C9-C15F-48B5-B8BD-6145E85CDD9E}" srcOrd="0" destOrd="0" presId="urn:microsoft.com/office/officeart/2005/8/layout/process3"/>
    <dgm:cxn modelId="{BF119669-F65C-4439-928C-9F2644F2513A}" type="presParOf" srcId="{E8DA5401-A455-43A2-9B40-A2D4EB13987A}" destId="{A82436DB-BF5F-46A3-A281-CEF7CCD822C1}" srcOrd="6" destOrd="0" presId="urn:microsoft.com/office/officeart/2005/8/layout/process3"/>
    <dgm:cxn modelId="{535907B9-455F-4AFB-A89B-AB2CE270F1E0}" type="presParOf" srcId="{A82436DB-BF5F-46A3-A281-CEF7CCD822C1}" destId="{019BACF8-5A08-4096-ADEA-BE34FB31371F}" srcOrd="0" destOrd="0" presId="urn:microsoft.com/office/officeart/2005/8/layout/process3"/>
    <dgm:cxn modelId="{AADDDB68-68C6-4F51-9EA4-0623E09ECC6D}" type="presParOf" srcId="{A82436DB-BF5F-46A3-A281-CEF7CCD822C1}" destId="{F62D7AE4-49CE-4CCF-BB91-B82F2F3F7BBA}" srcOrd="1" destOrd="0" presId="urn:microsoft.com/office/officeart/2005/8/layout/process3"/>
    <dgm:cxn modelId="{0262248C-D5E6-4D9C-8813-B2C4E976BBCC}" type="presParOf" srcId="{A82436DB-BF5F-46A3-A281-CEF7CCD822C1}" destId="{0AF31A41-7E89-4A28-8CE3-02402909BD2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6F61CE-28D8-4B34-BCC7-7E35B3C8CD8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B17101C-6662-40E1-99C2-86B0699FC5B9}">
      <dgm:prSet phldrT="[Text]"/>
      <dgm:spPr/>
      <dgm:t>
        <a:bodyPr/>
        <a:lstStyle/>
        <a:p>
          <a:r>
            <a:rPr lang="en-GB" dirty="0" smtClean="0"/>
            <a:t>Test</a:t>
          </a:r>
          <a:endParaRPr lang="en-GB" dirty="0"/>
        </a:p>
      </dgm:t>
    </dgm:pt>
    <dgm:pt modelId="{B1F41164-FDF3-4EDF-ADD1-9040FB9D6705}" type="parTrans" cxnId="{B0B0173B-B6BF-441D-9294-58CD4D8DFFA8}">
      <dgm:prSet/>
      <dgm:spPr/>
      <dgm:t>
        <a:bodyPr/>
        <a:lstStyle/>
        <a:p>
          <a:endParaRPr lang="en-GB"/>
        </a:p>
      </dgm:t>
    </dgm:pt>
    <dgm:pt modelId="{3A115470-6CA2-4E6D-BE29-18FE0C52A274}" type="sibTrans" cxnId="{B0B0173B-B6BF-441D-9294-58CD4D8DFFA8}">
      <dgm:prSet/>
      <dgm:spPr/>
      <dgm:t>
        <a:bodyPr/>
        <a:lstStyle/>
        <a:p>
          <a:endParaRPr lang="en-GB"/>
        </a:p>
      </dgm:t>
    </dgm:pt>
    <dgm:pt modelId="{FA112999-7A4D-45EB-B4F1-FEFE2338C6B3}">
      <dgm:prSet phldrT="[Text]"/>
      <dgm:spPr/>
      <dgm:t>
        <a:bodyPr/>
        <a:lstStyle/>
        <a:p>
          <a:r>
            <a:rPr lang="en-GB" b="0" i="1" dirty="0" smtClean="0"/>
            <a:t>DO</a:t>
          </a:r>
          <a:r>
            <a:rPr lang="en-GB" b="0" i="1" baseline="0" dirty="0" smtClean="0"/>
            <a:t> A PAST PAPER OR PAST QUESTION</a:t>
          </a:r>
          <a:endParaRPr lang="en-GB" b="0" i="1" dirty="0"/>
        </a:p>
      </dgm:t>
    </dgm:pt>
    <dgm:pt modelId="{65D87ACC-FC0E-45FD-8DEB-01B3F677F3A1}" type="parTrans" cxnId="{6FA4F9A1-9471-431F-B8A3-8F3B71B90E3A}">
      <dgm:prSet/>
      <dgm:spPr/>
      <dgm:t>
        <a:bodyPr/>
        <a:lstStyle/>
        <a:p>
          <a:endParaRPr lang="en-GB"/>
        </a:p>
      </dgm:t>
    </dgm:pt>
    <dgm:pt modelId="{2271F47A-48CC-49DF-B1E1-6DC1F0603470}" type="sibTrans" cxnId="{6FA4F9A1-9471-431F-B8A3-8F3B71B90E3A}">
      <dgm:prSet/>
      <dgm:spPr/>
      <dgm:t>
        <a:bodyPr/>
        <a:lstStyle/>
        <a:p>
          <a:endParaRPr lang="en-GB"/>
        </a:p>
      </dgm:t>
    </dgm:pt>
    <dgm:pt modelId="{601EE400-16C4-4451-BC3A-0C7216E28CD3}">
      <dgm:prSet phldrT="[Text]"/>
      <dgm:spPr/>
      <dgm:t>
        <a:bodyPr/>
        <a:lstStyle/>
        <a:p>
          <a:r>
            <a:rPr lang="en-GB" dirty="0" smtClean="0"/>
            <a:t>Check</a:t>
          </a:r>
          <a:endParaRPr lang="en-GB" dirty="0"/>
        </a:p>
      </dgm:t>
    </dgm:pt>
    <dgm:pt modelId="{CE439DC1-2AF2-47BF-A548-8DC9A26C9FF4}" type="parTrans" cxnId="{D0C03D69-68CF-47A8-A58C-8EA8F2BE3655}">
      <dgm:prSet/>
      <dgm:spPr/>
      <dgm:t>
        <a:bodyPr/>
        <a:lstStyle/>
        <a:p>
          <a:endParaRPr lang="en-GB"/>
        </a:p>
      </dgm:t>
    </dgm:pt>
    <dgm:pt modelId="{DFB1DCDD-DE5C-407C-828E-45B6DC95AACB}" type="sibTrans" cxnId="{D0C03D69-68CF-47A8-A58C-8EA8F2BE3655}">
      <dgm:prSet/>
      <dgm:spPr/>
      <dgm:t>
        <a:bodyPr/>
        <a:lstStyle/>
        <a:p>
          <a:endParaRPr lang="en-GB"/>
        </a:p>
      </dgm:t>
    </dgm:pt>
    <dgm:pt modelId="{F7D368EE-F694-4881-A3C1-F4D0FA554663}">
      <dgm:prSet phldrT="[Text]"/>
      <dgm:spPr/>
      <dgm:t>
        <a:bodyPr/>
        <a:lstStyle/>
        <a:p>
          <a:r>
            <a:rPr lang="en-GB" dirty="0" smtClean="0"/>
            <a:t>WHAT</a:t>
          </a:r>
          <a:r>
            <a:rPr lang="en-GB" baseline="0" dirty="0" smtClean="0"/>
            <a:t> DID YOU GET WRONG?</a:t>
          </a:r>
          <a:endParaRPr lang="en-GB" dirty="0"/>
        </a:p>
      </dgm:t>
    </dgm:pt>
    <dgm:pt modelId="{48D5D9CA-03C6-4C34-880B-43C351D0FBE0}" type="parTrans" cxnId="{4993FA9E-009C-4CFA-97FD-099CE8CD53B7}">
      <dgm:prSet/>
      <dgm:spPr/>
      <dgm:t>
        <a:bodyPr/>
        <a:lstStyle/>
        <a:p>
          <a:endParaRPr lang="en-GB"/>
        </a:p>
      </dgm:t>
    </dgm:pt>
    <dgm:pt modelId="{DEE18282-9D65-44F1-8510-875959999B99}" type="sibTrans" cxnId="{4993FA9E-009C-4CFA-97FD-099CE8CD53B7}">
      <dgm:prSet/>
      <dgm:spPr/>
      <dgm:t>
        <a:bodyPr/>
        <a:lstStyle/>
        <a:p>
          <a:endParaRPr lang="en-GB"/>
        </a:p>
      </dgm:t>
    </dgm:pt>
    <dgm:pt modelId="{BFF442E4-158D-47E7-9C95-655BCE21EB3B}">
      <dgm:prSet phldrT="[Text]"/>
      <dgm:spPr/>
      <dgm:t>
        <a:bodyPr/>
        <a:lstStyle/>
        <a:p>
          <a:r>
            <a:rPr lang="en-GB" dirty="0" smtClean="0"/>
            <a:t>Gaps</a:t>
          </a:r>
          <a:endParaRPr lang="en-GB" dirty="0"/>
        </a:p>
      </dgm:t>
    </dgm:pt>
    <dgm:pt modelId="{F08FBC9B-907D-44D2-B613-184089D58B9C}" type="parTrans" cxnId="{C77D0E59-E8DE-475B-BAC8-64D26E737464}">
      <dgm:prSet/>
      <dgm:spPr/>
      <dgm:t>
        <a:bodyPr/>
        <a:lstStyle/>
        <a:p>
          <a:endParaRPr lang="en-GB"/>
        </a:p>
      </dgm:t>
    </dgm:pt>
    <dgm:pt modelId="{ABB052DE-6DE0-4848-8474-EF1D8C587EFF}" type="sibTrans" cxnId="{C77D0E59-E8DE-475B-BAC8-64D26E737464}">
      <dgm:prSet/>
      <dgm:spPr/>
      <dgm:t>
        <a:bodyPr/>
        <a:lstStyle/>
        <a:p>
          <a:endParaRPr lang="en-GB"/>
        </a:p>
      </dgm:t>
    </dgm:pt>
    <dgm:pt modelId="{E33BD2FE-C5E0-4538-89DA-734605C5F19A}">
      <dgm:prSet phldrT="[Text]"/>
      <dgm:spPr/>
      <dgm:t>
        <a:bodyPr/>
        <a:lstStyle/>
        <a:p>
          <a:r>
            <a:rPr lang="en-GB" dirty="0" smtClean="0"/>
            <a:t>GO</a:t>
          </a:r>
          <a:r>
            <a:rPr lang="en-GB" baseline="0" dirty="0" smtClean="0"/>
            <a:t> BACK AND REVISE THE BITS YOU MISSED OR GOT WRONG</a:t>
          </a:r>
          <a:endParaRPr lang="en-GB" dirty="0"/>
        </a:p>
      </dgm:t>
    </dgm:pt>
    <dgm:pt modelId="{A785A41B-4361-466B-95AC-6C6E8385BE69}" type="parTrans" cxnId="{B5FA5AF8-AA5B-452F-9326-1B760FCC237D}">
      <dgm:prSet/>
      <dgm:spPr/>
      <dgm:t>
        <a:bodyPr/>
        <a:lstStyle/>
        <a:p>
          <a:endParaRPr lang="en-GB"/>
        </a:p>
      </dgm:t>
    </dgm:pt>
    <dgm:pt modelId="{041DDDF0-6D4B-4B49-A01E-3494820FF89F}" type="sibTrans" cxnId="{B5FA5AF8-AA5B-452F-9326-1B760FCC237D}">
      <dgm:prSet/>
      <dgm:spPr/>
      <dgm:t>
        <a:bodyPr/>
        <a:lstStyle/>
        <a:p>
          <a:endParaRPr lang="en-GB"/>
        </a:p>
      </dgm:t>
    </dgm:pt>
    <dgm:pt modelId="{0ABC8B3B-8737-4042-B653-66F4346210CD}">
      <dgm:prSet phldrT="[Text]"/>
      <dgm:spPr/>
      <dgm:t>
        <a:bodyPr/>
        <a:lstStyle/>
        <a:p>
          <a:r>
            <a:rPr lang="en-GB" dirty="0" smtClean="0"/>
            <a:t>Re-test</a:t>
          </a:r>
          <a:endParaRPr lang="en-GB" dirty="0"/>
        </a:p>
      </dgm:t>
    </dgm:pt>
    <dgm:pt modelId="{2C0BCCE7-F24F-44FA-B748-321790F30F69}" type="parTrans" cxnId="{716C2306-AE34-41D2-948E-7A45E8DF0ACA}">
      <dgm:prSet/>
      <dgm:spPr/>
      <dgm:t>
        <a:bodyPr/>
        <a:lstStyle/>
        <a:p>
          <a:endParaRPr lang="en-GB"/>
        </a:p>
      </dgm:t>
    </dgm:pt>
    <dgm:pt modelId="{78DCEFB0-85EF-4840-AD98-B073D3C4491C}" type="sibTrans" cxnId="{716C2306-AE34-41D2-948E-7A45E8DF0ACA}">
      <dgm:prSet/>
      <dgm:spPr/>
      <dgm:t>
        <a:bodyPr/>
        <a:lstStyle/>
        <a:p>
          <a:endParaRPr lang="en-GB"/>
        </a:p>
      </dgm:t>
    </dgm:pt>
    <dgm:pt modelId="{3623364D-8CB1-46F0-AECF-7FBDC619D926}">
      <dgm:prSet phldrT="[Text]"/>
      <dgm:spPr/>
      <dgm:t>
        <a:bodyPr/>
        <a:lstStyle/>
        <a:p>
          <a:r>
            <a:rPr lang="en-GB" dirty="0" smtClean="0"/>
            <a:t>SIT THE SAME OR ANOTHER PAPER </a:t>
          </a:r>
          <a:endParaRPr lang="en-GB" dirty="0"/>
        </a:p>
      </dgm:t>
    </dgm:pt>
    <dgm:pt modelId="{5709C3F1-E791-4ED6-BCAB-1A01B46A6648}" type="parTrans" cxnId="{C7BA3651-F786-4AB4-9BDB-4F1B440A3EA6}">
      <dgm:prSet/>
      <dgm:spPr/>
      <dgm:t>
        <a:bodyPr/>
        <a:lstStyle/>
        <a:p>
          <a:endParaRPr lang="en-GB"/>
        </a:p>
      </dgm:t>
    </dgm:pt>
    <dgm:pt modelId="{1376F7AE-0711-4C0C-9E5F-43BAA526037A}" type="sibTrans" cxnId="{C7BA3651-F786-4AB4-9BDB-4F1B440A3EA6}">
      <dgm:prSet/>
      <dgm:spPr/>
      <dgm:t>
        <a:bodyPr/>
        <a:lstStyle/>
        <a:p>
          <a:endParaRPr lang="en-GB"/>
        </a:p>
      </dgm:t>
    </dgm:pt>
    <dgm:pt modelId="{67AE5573-7E13-4C2D-BFCF-AA8C5AA00783}">
      <dgm:prSet phldrT="[Text]"/>
      <dgm:spPr/>
      <dgm:t>
        <a:bodyPr/>
        <a:lstStyle/>
        <a:p>
          <a:r>
            <a:rPr lang="en-GB" dirty="0" smtClean="0"/>
            <a:t>WHAT DID YOU MISS?</a:t>
          </a:r>
          <a:endParaRPr lang="en-GB" dirty="0"/>
        </a:p>
      </dgm:t>
    </dgm:pt>
    <dgm:pt modelId="{6E9DDE93-D013-46AE-9F29-56465E941FF1}" type="parTrans" cxnId="{A21ED078-ABD2-4CA9-899D-3FCB59317264}">
      <dgm:prSet/>
      <dgm:spPr/>
    </dgm:pt>
    <dgm:pt modelId="{BB1E437D-4CA4-4B96-821F-EFAAC971210E}" type="sibTrans" cxnId="{A21ED078-ABD2-4CA9-899D-3FCB59317264}">
      <dgm:prSet/>
      <dgm:spPr/>
    </dgm:pt>
    <dgm:pt modelId="{E8DA5401-A455-43A2-9B40-A2D4EB13987A}" type="pres">
      <dgm:prSet presAssocID="{986F61CE-28D8-4B34-BCC7-7E35B3C8CD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203159A-40D0-4314-B31E-5C026400D94E}" type="pres">
      <dgm:prSet presAssocID="{BB17101C-6662-40E1-99C2-86B0699FC5B9}" presName="composite" presStyleCnt="0"/>
      <dgm:spPr/>
    </dgm:pt>
    <dgm:pt modelId="{3DFC81A0-7BDD-4F37-BD68-E770591979A0}" type="pres">
      <dgm:prSet presAssocID="{BB17101C-6662-40E1-99C2-86B0699FC5B9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34B1AF-21B6-4B7C-A22A-1B54DBADA719}" type="pres">
      <dgm:prSet presAssocID="{BB17101C-6662-40E1-99C2-86B0699FC5B9}" presName="parSh" presStyleLbl="node1" presStyleIdx="0" presStyleCnt="4"/>
      <dgm:spPr/>
      <dgm:t>
        <a:bodyPr/>
        <a:lstStyle/>
        <a:p>
          <a:endParaRPr lang="en-GB"/>
        </a:p>
      </dgm:t>
    </dgm:pt>
    <dgm:pt modelId="{0F2225E3-F86A-4ED6-AEED-0ED6F3896A4E}" type="pres">
      <dgm:prSet presAssocID="{BB17101C-6662-40E1-99C2-86B0699FC5B9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1F3E59-7C71-4861-8BDF-3E5FE505DB03}" type="pres">
      <dgm:prSet presAssocID="{3A115470-6CA2-4E6D-BE29-18FE0C52A274}" presName="sibTrans" presStyleLbl="sibTrans2D1" presStyleIdx="0" presStyleCnt="3"/>
      <dgm:spPr/>
      <dgm:t>
        <a:bodyPr/>
        <a:lstStyle/>
        <a:p>
          <a:endParaRPr lang="en-GB"/>
        </a:p>
      </dgm:t>
    </dgm:pt>
    <dgm:pt modelId="{18279C35-42EC-41FE-A67E-F66BA28500DE}" type="pres">
      <dgm:prSet presAssocID="{3A115470-6CA2-4E6D-BE29-18FE0C52A274}" presName="connTx" presStyleLbl="sibTrans2D1" presStyleIdx="0" presStyleCnt="3"/>
      <dgm:spPr/>
      <dgm:t>
        <a:bodyPr/>
        <a:lstStyle/>
        <a:p>
          <a:endParaRPr lang="en-GB"/>
        </a:p>
      </dgm:t>
    </dgm:pt>
    <dgm:pt modelId="{DA79A499-9866-4B89-82DF-505E86AF4820}" type="pres">
      <dgm:prSet presAssocID="{601EE400-16C4-4451-BC3A-0C7216E28CD3}" presName="composite" presStyleCnt="0"/>
      <dgm:spPr/>
    </dgm:pt>
    <dgm:pt modelId="{AD9978A5-4A57-4EED-BCF5-C8FCEDC26DF8}" type="pres">
      <dgm:prSet presAssocID="{601EE400-16C4-4451-BC3A-0C7216E28CD3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ED98D4-EB06-4EE3-82B9-17FD522197E7}" type="pres">
      <dgm:prSet presAssocID="{601EE400-16C4-4451-BC3A-0C7216E28CD3}" presName="parSh" presStyleLbl="node1" presStyleIdx="1" presStyleCnt="4"/>
      <dgm:spPr/>
      <dgm:t>
        <a:bodyPr/>
        <a:lstStyle/>
        <a:p>
          <a:endParaRPr lang="en-GB"/>
        </a:p>
      </dgm:t>
    </dgm:pt>
    <dgm:pt modelId="{573F3482-722A-4077-983D-69455DE27B57}" type="pres">
      <dgm:prSet presAssocID="{601EE400-16C4-4451-BC3A-0C7216E28CD3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A2C37C-DA0E-4445-8545-E69FAA66C2A2}" type="pres">
      <dgm:prSet presAssocID="{DFB1DCDD-DE5C-407C-828E-45B6DC95AACB}" presName="sibTrans" presStyleLbl="sibTrans2D1" presStyleIdx="1" presStyleCnt="3"/>
      <dgm:spPr/>
      <dgm:t>
        <a:bodyPr/>
        <a:lstStyle/>
        <a:p>
          <a:endParaRPr lang="en-GB"/>
        </a:p>
      </dgm:t>
    </dgm:pt>
    <dgm:pt modelId="{4A01EF6C-CEC5-408E-8B4C-84507FFA3A28}" type="pres">
      <dgm:prSet presAssocID="{DFB1DCDD-DE5C-407C-828E-45B6DC95AACB}" presName="connTx" presStyleLbl="sibTrans2D1" presStyleIdx="1" presStyleCnt="3"/>
      <dgm:spPr/>
      <dgm:t>
        <a:bodyPr/>
        <a:lstStyle/>
        <a:p>
          <a:endParaRPr lang="en-GB"/>
        </a:p>
      </dgm:t>
    </dgm:pt>
    <dgm:pt modelId="{90B219FA-D46D-46F8-8387-C8B4F32EB31A}" type="pres">
      <dgm:prSet presAssocID="{BFF442E4-158D-47E7-9C95-655BCE21EB3B}" presName="composite" presStyleCnt="0"/>
      <dgm:spPr/>
    </dgm:pt>
    <dgm:pt modelId="{084E4303-CA44-424E-B019-612F3FEC6F21}" type="pres">
      <dgm:prSet presAssocID="{BFF442E4-158D-47E7-9C95-655BCE21EB3B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403E78-B41B-4F9F-BA7A-435ADB30EC91}" type="pres">
      <dgm:prSet presAssocID="{BFF442E4-158D-47E7-9C95-655BCE21EB3B}" presName="parSh" presStyleLbl="node1" presStyleIdx="2" presStyleCnt="4"/>
      <dgm:spPr/>
      <dgm:t>
        <a:bodyPr/>
        <a:lstStyle/>
        <a:p>
          <a:endParaRPr lang="en-GB"/>
        </a:p>
      </dgm:t>
    </dgm:pt>
    <dgm:pt modelId="{51D7C291-49B0-4509-8E3A-4CEA62CA21A1}" type="pres">
      <dgm:prSet presAssocID="{BFF442E4-158D-47E7-9C95-655BCE21EB3B}" presName="desTx" presStyleLbl="fgAcc1" presStyleIdx="2" presStyleCnt="4" custLinFactNeighborX="-987" custLinFactNeighborY="13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0E2896-BC47-471E-86F6-D8BFA88233FF}" type="pres">
      <dgm:prSet presAssocID="{ABB052DE-6DE0-4848-8474-EF1D8C587EFF}" presName="sibTrans" presStyleLbl="sibTrans2D1" presStyleIdx="2" presStyleCnt="3"/>
      <dgm:spPr/>
      <dgm:t>
        <a:bodyPr/>
        <a:lstStyle/>
        <a:p>
          <a:endParaRPr lang="en-GB"/>
        </a:p>
      </dgm:t>
    </dgm:pt>
    <dgm:pt modelId="{619421C9-C15F-48B5-B8BD-6145E85CDD9E}" type="pres">
      <dgm:prSet presAssocID="{ABB052DE-6DE0-4848-8474-EF1D8C587EFF}" presName="connTx" presStyleLbl="sibTrans2D1" presStyleIdx="2" presStyleCnt="3"/>
      <dgm:spPr/>
      <dgm:t>
        <a:bodyPr/>
        <a:lstStyle/>
        <a:p>
          <a:endParaRPr lang="en-GB"/>
        </a:p>
      </dgm:t>
    </dgm:pt>
    <dgm:pt modelId="{A82436DB-BF5F-46A3-A281-CEF7CCD822C1}" type="pres">
      <dgm:prSet presAssocID="{0ABC8B3B-8737-4042-B653-66F4346210CD}" presName="composite" presStyleCnt="0"/>
      <dgm:spPr/>
    </dgm:pt>
    <dgm:pt modelId="{019BACF8-5A08-4096-ADEA-BE34FB31371F}" type="pres">
      <dgm:prSet presAssocID="{0ABC8B3B-8737-4042-B653-66F4346210CD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2D7AE4-49CE-4CCF-BB91-B82F2F3F7BBA}" type="pres">
      <dgm:prSet presAssocID="{0ABC8B3B-8737-4042-B653-66F4346210CD}" presName="parSh" presStyleLbl="node1" presStyleIdx="3" presStyleCnt="4"/>
      <dgm:spPr/>
      <dgm:t>
        <a:bodyPr/>
        <a:lstStyle/>
        <a:p>
          <a:endParaRPr lang="en-GB"/>
        </a:p>
      </dgm:t>
    </dgm:pt>
    <dgm:pt modelId="{0AF31A41-7E89-4A28-8CE3-02402909BD2E}" type="pres">
      <dgm:prSet presAssocID="{0ABC8B3B-8737-4042-B653-66F4346210CD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AFD547B-2BBC-4BA8-857A-737AFAE09930}" type="presOf" srcId="{BB17101C-6662-40E1-99C2-86B0699FC5B9}" destId="{3DFC81A0-7BDD-4F37-BD68-E770591979A0}" srcOrd="0" destOrd="0" presId="urn:microsoft.com/office/officeart/2005/8/layout/process3"/>
    <dgm:cxn modelId="{B5FA5AF8-AA5B-452F-9326-1B760FCC237D}" srcId="{BFF442E4-158D-47E7-9C95-655BCE21EB3B}" destId="{E33BD2FE-C5E0-4538-89DA-734605C5F19A}" srcOrd="0" destOrd="0" parTransId="{A785A41B-4361-466B-95AC-6C6E8385BE69}" sibTransId="{041DDDF0-6D4B-4B49-A01E-3494820FF89F}"/>
    <dgm:cxn modelId="{E9CEB70A-DACC-4476-9FC4-AD25F51BFCA8}" type="presOf" srcId="{3A115470-6CA2-4E6D-BE29-18FE0C52A274}" destId="{18279C35-42EC-41FE-A67E-F66BA28500DE}" srcOrd="1" destOrd="0" presId="urn:microsoft.com/office/officeart/2005/8/layout/process3"/>
    <dgm:cxn modelId="{7B92A73B-2606-48B3-8502-14A1E36D6A1D}" type="presOf" srcId="{601EE400-16C4-4451-BC3A-0C7216E28CD3}" destId="{AD9978A5-4A57-4EED-BCF5-C8FCEDC26DF8}" srcOrd="0" destOrd="0" presId="urn:microsoft.com/office/officeart/2005/8/layout/process3"/>
    <dgm:cxn modelId="{B0B0173B-B6BF-441D-9294-58CD4D8DFFA8}" srcId="{986F61CE-28D8-4B34-BCC7-7E35B3C8CD8C}" destId="{BB17101C-6662-40E1-99C2-86B0699FC5B9}" srcOrd="0" destOrd="0" parTransId="{B1F41164-FDF3-4EDF-ADD1-9040FB9D6705}" sibTransId="{3A115470-6CA2-4E6D-BE29-18FE0C52A274}"/>
    <dgm:cxn modelId="{5412F9A9-5478-415B-B392-7491A0E3C81F}" type="presOf" srcId="{FA112999-7A4D-45EB-B4F1-FEFE2338C6B3}" destId="{0F2225E3-F86A-4ED6-AEED-0ED6F3896A4E}" srcOrd="0" destOrd="0" presId="urn:microsoft.com/office/officeart/2005/8/layout/process3"/>
    <dgm:cxn modelId="{64E48E56-3061-479D-A712-276FE3E92BFC}" type="presOf" srcId="{67AE5573-7E13-4C2D-BFCF-AA8C5AA00783}" destId="{573F3482-722A-4077-983D-69455DE27B57}" srcOrd="0" destOrd="1" presId="urn:microsoft.com/office/officeart/2005/8/layout/process3"/>
    <dgm:cxn modelId="{6378D2A4-522D-43F8-9C6B-3E2C8D42E8B5}" type="presOf" srcId="{BB17101C-6662-40E1-99C2-86B0699FC5B9}" destId="{8134B1AF-21B6-4B7C-A22A-1B54DBADA719}" srcOrd="1" destOrd="0" presId="urn:microsoft.com/office/officeart/2005/8/layout/process3"/>
    <dgm:cxn modelId="{C77D0E59-E8DE-475B-BAC8-64D26E737464}" srcId="{986F61CE-28D8-4B34-BCC7-7E35B3C8CD8C}" destId="{BFF442E4-158D-47E7-9C95-655BCE21EB3B}" srcOrd="2" destOrd="0" parTransId="{F08FBC9B-907D-44D2-B613-184089D58B9C}" sibTransId="{ABB052DE-6DE0-4848-8474-EF1D8C587EFF}"/>
    <dgm:cxn modelId="{5A15FD81-FDE3-4318-8912-398D04E601C9}" type="presOf" srcId="{E33BD2FE-C5E0-4538-89DA-734605C5F19A}" destId="{51D7C291-49B0-4509-8E3A-4CEA62CA21A1}" srcOrd="0" destOrd="0" presId="urn:microsoft.com/office/officeart/2005/8/layout/process3"/>
    <dgm:cxn modelId="{D0C03D69-68CF-47A8-A58C-8EA8F2BE3655}" srcId="{986F61CE-28D8-4B34-BCC7-7E35B3C8CD8C}" destId="{601EE400-16C4-4451-BC3A-0C7216E28CD3}" srcOrd="1" destOrd="0" parTransId="{CE439DC1-2AF2-47BF-A548-8DC9A26C9FF4}" sibTransId="{DFB1DCDD-DE5C-407C-828E-45B6DC95AACB}"/>
    <dgm:cxn modelId="{25ED93D8-1B13-47B8-9E08-47397BBD1D3B}" type="presOf" srcId="{ABB052DE-6DE0-4848-8474-EF1D8C587EFF}" destId="{619421C9-C15F-48B5-B8BD-6145E85CDD9E}" srcOrd="1" destOrd="0" presId="urn:microsoft.com/office/officeart/2005/8/layout/process3"/>
    <dgm:cxn modelId="{9F06E110-25F6-4E1B-A887-CA2122DCDDC9}" type="presOf" srcId="{DFB1DCDD-DE5C-407C-828E-45B6DC95AACB}" destId="{4A01EF6C-CEC5-408E-8B4C-84507FFA3A28}" srcOrd="1" destOrd="0" presId="urn:microsoft.com/office/officeart/2005/8/layout/process3"/>
    <dgm:cxn modelId="{FDE7B077-C886-4A3A-B0AB-8FD038661EF2}" type="presOf" srcId="{F7D368EE-F694-4881-A3C1-F4D0FA554663}" destId="{573F3482-722A-4077-983D-69455DE27B57}" srcOrd="0" destOrd="0" presId="urn:microsoft.com/office/officeart/2005/8/layout/process3"/>
    <dgm:cxn modelId="{EC9B9BE0-F6E6-4FFD-AE0B-FC5C466D4D26}" type="presOf" srcId="{3623364D-8CB1-46F0-AECF-7FBDC619D926}" destId="{0AF31A41-7E89-4A28-8CE3-02402909BD2E}" srcOrd="0" destOrd="0" presId="urn:microsoft.com/office/officeart/2005/8/layout/process3"/>
    <dgm:cxn modelId="{DA65F455-12AC-43D8-A5CA-CBB6DEB68096}" type="presOf" srcId="{ABB052DE-6DE0-4848-8474-EF1D8C587EFF}" destId="{F20E2896-BC47-471E-86F6-D8BFA88233FF}" srcOrd="0" destOrd="0" presId="urn:microsoft.com/office/officeart/2005/8/layout/process3"/>
    <dgm:cxn modelId="{6FA4F9A1-9471-431F-B8A3-8F3B71B90E3A}" srcId="{BB17101C-6662-40E1-99C2-86B0699FC5B9}" destId="{FA112999-7A4D-45EB-B4F1-FEFE2338C6B3}" srcOrd="0" destOrd="0" parTransId="{65D87ACC-FC0E-45FD-8DEB-01B3F677F3A1}" sibTransId="{2271F47A-48CC-49DF-B1E1-6DC1F0603470}"/>
    <dgm:cxn modelId="{C7BA3651-F786-4AB4-9BDB-4F1B440A3EA6}" srcId="{0ABC8B3B-8737-4042-B653-66F4346210CD}" destId="{3623364D-8CB1-46F0-AECF-7FBDC619D926}" srcOrd="0" destOrd="0" parTransId="{5709C3F1-E791-4ED6-BCAB-1A01B46A6648}" sibTransId="{1376F7AE-0711-4C0C-9E5F-43BAA526037A}"/>
    <dgm:cxn modelId="{B9EEB7E7-2922-43AE-8B4C-0103F08BD187}" type="presOf" srcId="{3A115470-6CA2-4E6D-BE29-18FE0C52A274}" destId="{871F3E59-7C71-4861-8BDF-3E5FE505DB03}" srcOrd="0" destOrd="0" presId="urn:microsoft.com/office/officeart/2005/8/layout/process3"/>
    <dgm:cxn modelId="{7A8A4B88-8B52-45CD-8C02-314CCCFBD518}" type="presOf" srcId="{BFF442E4-158D-47E7-9C95-655BCE21EB3B}" destId="{66403E78-B41B-4F9F-BA7A-435ADB30EC91}" srcOrd="1" destOrd="0" presId="urn:microsoft.com/office/officeart/2005/8/layout/process3"/>
    <dgm:cxn modelId="{FA454D62-CC53-4C3E-A5BC-6933DBEF29A0}" type="presOf" srcId="{DFB1DCDD-DE5C-407C-828E-45B6DC95AACB}" destId="{87A2C37C-DA0E-4445-8545-E69FAA66C2A2}" srcOrd="0" destOrd="0" presId="urn:microsoft.com/office/officeart/2005/8/layout/process3"/>
    <dgm:cxn modelId="{1B7244B5-C1E5-4E5F-A855-77E957F32459}" type="presOf" srcId="{BFF442E4-158D-47E7-9C95-655BCE21EB3B}" destId="{084E4303-CA44-424E-B019-612F3FEC6F21}" srcOrd="0" destOrd="0" presId="urn:microsoft.com/office/officeart/2005/8/layout/process3"/>
    <dgm:cxn modelId="{0FF08451-4DE5-4804-AF02-89635D7B8E72}" type="presOf" srcId="{601EE400-16C4-4451-BC3A-0C7216E28CD3}" destId="{0CED98D4-EB06-4EE3-82B9-17FD522197E7}" srcOrd="1" destOrd="0" presId="urn:microsoft.com/office/officeart/2005/8/layout/process3"/>
    <dgm:cxn modelId="{760DAAC6-49AB-4088-AFBF-EDF0CA56E558}" type="presOf" srcId="{0ABC8B3B-8737-4042-B653-66F4346210CD}" destId="{F62D7AE4-49CE-4CCF-BB91-B82F2F3F7BBA}" srcOrd="1" destOrd="0" presId="urn:microsoft.com/office/officeart/2005/8/layout/process3"/>
    <dgm:cxn modelId="{4993FA9E-009C-4CFA-97FD-099CE8CD53B7}" srcId="{601EE400-16C4-4451-BC3A-0C7216E28CD3}" destId="{F7D368EE-F694-4881-A3C1-F4D0FA554663}" srcOrd="0" destOrd="0" parTransId="{48D5D9CA-03C6-4C34-880B-43C351D0FBE0}" sibTransId="{DEE18282-9D65-44F1-8510-875959999B99}"/>
    <dgm:cxn modelId="{A21ED078-ABD2-4CA9-899D-3FCB59317264}" srcId="{601EE400-16C4-4451-BC3A-0C7216E28CD3}" destId="{67AE5573-7E13-4C2D-BFCF-AA8C5AA00783}" srcOrd="1" destOrd="0" parTransId="{6E9DDE93-D013-46AE-9F29-56465E941FF1}" sibTransId="{BB1E437D-4CA4-4B96-821F-EFAAC971210E}"/>
    <dgm:cxn modelId="{45A28634-7A31-4B11-B366-9C2AF84150C2}" type="presOf" srcId="{986F61CE-28D8-4B34-BCC7-7E35B3C8CD8C}" destId="{E8DA5401-A455-43A2-9B40-A2D4EB13987A}" srcOrd="0" destOrd="0" presId="urn:microsoft.com/office/officeart/2005/8/layout/process3"/>
    <dgm:cxn modelId="{120C3D34-1603-4592-B4F0-BA3F4423FD29}" type="presOf" srcId="{0ABC8B3B-8737-4042-B653-66F4346210CD}" destId="{019BACF8-5A08-4096-ADEA-BE34FB31371F}" srcOrd="0" destOrd="0" presId="urn:microsoft.com/office/officeart/2005/8/layout/process3"/>
    <dgm:cxn modelId="{716C2306-AE34-41D2-948E-7A45E8DF0ACA}" srcId="{986F61CE-28D8-4B34-BCC7-7E35B3C8CD8C}" destId="{0ABC8B3B-8737-4042-B653-66F4346210CD}" srcOrd="3" destOrd="0" parTransId="{2C0BCCE7-F24F-44FA-B748-321790F30F69}" sibTransId="{78DCEFB0-85EF-4840-AD98-B073D3C4491C}"/>
    <dgm:cxn modelId="{49C8E65F-5037-429E-AF8B-813236367456}" type="presParOf" srcId="{E8DA5401-A455-43A2-9B40-A2D4EB13987A}" destId="{E203159A-40D0-4314-B31E-5C026400D94E}" srcOrd="0" destOrd="0" presId="urn:microsoft.com/office/officeart/2005/8/layout/process3"/>
    <dgm:cxn modelId="{16724E5B-549B-4368-93F8-12B20313FB04}" type="presParOf" srcId="{E203159A-40D0-4314-B31E-5C026400D94E}" destId="{3DFC81A0-7BDD-4F37-BD68-E770591979A0}" srcOrd="0" destOrd="0" presId="urn:microsoft.com/office/officeart/2005/8/layout/process3"/>
    <dgm:cxn modelId="{1C9AC320-F4C0-48CF-AABC-79532A1E502D}" type="presParOf" srcId="{E203159A-40D0-4314-B31E-5C026400D94E}" destId="{8134B1AF-21B6-4B7C-A22A-1B54DBADA719}" srcOrd="1" destOrd="0" presId="urn:microsoft.com/office/officeart/2005/8/layout/process3"/>
    <dgm:cxn modelId="{30839395-50B7-4766-A55C-81504E96ADDE}" type="presParOf" srcId="{E203159A-40D0-4314-B31E-5C026400D94E}" destId="{0F2225E3-F86A-4ED6-AEED-0ED6F3896A4E}" srcOrd="2" destOrd="0" presId="urn:microsoft.com/office/officeart/2005/8/layout/process3"/>
    <dgm:cxn modelId="{B4173951-BFEF-4B24-88C4-72E8D9CD93D5}" type="presParOf" srcId="{E8DA5401-A455-43A2-9B40-A2D4EB13987A}" destId="{871F3E59-7C71-4861-8BDF-3E5FE505DB03}" srcOrd="1" destOrd="0" presId="urn:microsoft.com/office/officeart/2005/8/layout/process3"/>
    <dgm:cxn modelId="{E4CB9C19-BE90-4451-B1B5-CA6E27DFD75E}" type="presParOf" srcId="{871F3E59-7C71-4861-8BDF-3E5FE505DB03}" destId="{18279C35-42EC-41FE-A67E-F66BA28500DE}" srcOrd="0" destOrd="0" presId="urn:microsoft.com/office/officeart/2005/8/layout/process3"/>
    <dgm:cxn modelId="{C3FFA2EC-51B2-4521-B88C-9AF3EA8E65D7}" type="presParOf" srcId="{E8DA5401-A455-43A2-9B40-A2D4EB13987A}" destId="{DA79A499-9866-4B89-82DF-505E86AF4820}" srcOrd="2" destOrd="0" presId="urn:microsoft.com/office/officeart/2005/8/layout/process3"/>
    <dgm:cxn modelId="{21D49910-F1CE-432B-A4F5-95AFF02E81F1}" type="presParOf" srcId="{DA79A499-9866-4B89-82DF-505E86AF4820}" destId="{AD9978A5-4A57-4EED-BCF5-C8FCEDC26DF8}" srcOrd="0" destOrd="0" presId="urn:microsoft.com/office/officeart/2005/8/layout/process3"/>
    <dgm:cxn modelId="{8151D6CF-FA95-4B45-A4E9-4DFF7A17873C}" type="presParOf" srcId="{DA79A499-9866-4B89-82DF-505E86AF4820}" destId="{0CED98D4-EB06-4EE3-82B9-17FD522197E7}" srcOrd="1" destOrd="0" presId="urn:microsoft.com/office/officeart/2005/8/layout/process3"/>
    <dgm:cxn modelId="{A23A319F-BECF-4550-8186-330B6E6BE3F3}" type="presParOf" srcId="{DA79A499-9866-4B89-82DF-505E86AF4820}" destId="{573F3482-722A-4077-983D-69455DE27B57}" srcOrd="2" destOrd="0" presId="urn:microsoft.com/office/officeart/2005/8/layout/process3"/>
    <dgm:cxn modelId="{5BFFB70C-BCE5-4B0D-90DF-72220F31ED56}" type="presParOf" srcId="{E8DA5401-A455-43A2-9B40-A2D4EB13987A}" destId="{87A2C37C-DA0E-4445-8545-E69FAA66C2A2}" srcOrd="3" destOrd="0" presId="urn:microsoft.com/office/officeart/2005/8/layout/process3"/>
    <dgm:cxn modelId="{26BBDEB8-B3D4-40EB-9B60-9D8D966205CF}" type="presParOf" srcId="{87A2C37C-DA0E-4445-8545-E69FAA66C2A2}" destId="{4A01EF6C-CEC5-408E-8B4C-84507FFA3A28}" srcOrd="0" destOrd="0" presId="urn:microsoft.com/office/officeart/2005/8/layout/process3"/>
    <dgm:cxn modelId="{231B8612-F0A6-43A0-B7D2-752FA4F1E7C9}" type="presParOf" srcId="{E8DA5401-A455-43A2-9B40-A2D4EB13987A}" destId="{90B219FA-D46D-46F8-8387-C8B4F32EB31A}" srcOrd="4" destOrd="0" presId="urn:microsoft.com/office/officeart/2005/8/layout/process3"/>
    <dgm:cxn modelId="{A0217D0C-7A5E-4B71-BF6E-E885F4071C89}" type="presParOf" srcId="{90B219FA-D46D-46F8-8387-C8B4F32EB31A}" destId="{084E4303-CA44-424E-B019-612F3FEC6F21}" srcOrd="0" destOrd="0" presId="urn:microsoft.com/office/officeart/2005/8/layout/process3"/>
    <dgm:cxn modelId="{4AECC5B5-C1EC-4F76-AC9A-D51510D471D7}" type="presParOf" srcId="{90B219FA-D46D-46F8-8387-C8B4F32EB31A}" destId="{66403E78-B41B-4F9F-BA7A-435ADB30EC91}" srcOrd="1" destOrd="0" presId="urn:microsoft.com/office/officeart/2005/8/layout/process3"/>
    <dgm:cxn modelId="{BA07EE5E-A4C0-4BAC-A856-DF9F15AD61C1}" type="presParOf" srcId="{90B219FA-D46D-46F8-8387-C8B4F32EB31A}" destId="{51D7C291-49B0-4509-8E3A-4CEA62CA21A1}" srcOrd="2" destOrd="0" presId="urn:microsoft.com/office/officeart/2005/8/layout/process3"/>
    <dgm:cxn modelId="{C2EB9112-F069-4260-9776-EF11269F255C}" type="presParOf" srcId="{E8DA5401-A455-43A2-9B40-A2D4EB13987A}" destId="{F20E2896-BC47-471E-86F6-D8BFA88233FF}" srcOrd="5" destOrd="0" presId="urn:microsoft.com/office/officeart/2005/8/layout/process3"/>
    <dgm:cxn modelId="{410CEC11-6975-4E3F-BC7F-7B0AD8DD4894}" type="presParOf" srcId="{F20E2896-BC47-471E-86F6-D8BFA88233FF}" destId="{619421C9-C15F-48B5-B8BD-6145E85CDD9E}" srcOrd="0" destOrd="0" presId="urn:microsoft.com/office/officeart/2005/8/layout/process3"/>
    <dgm:cxn modelId="{9E444B2B-C652-4867-BD7F-96AEB7DE5C5F}" type="presParOf" srcId="{E8DA5401-A455-43A2-9B40-A2D4EB13987A}" destId="{A82436DB-BF5F-46A3-A281-CEF7CCD822C1}" srcOrd="6" destOrd="0" presId="urn:microsoft.com/office/officeart/2005/8/layout/process3"/>
    <dgm:cxn modelId="{5E5A6D46-9A3D-471C-96B8-245D1C35B520}" type="presParOf" srcId="{A82436DB-BF5F-46A3-A281-CEF7CCD822C1}" destId="{019BACF8-5A08-4096-ADEA-BE34FB31371F}" srcOrd="0" destOrd="0" presId="urn:microsoft.com/office/officeart/2005/8/layout/process3"/>
    <dgm:cxn modelId="{1ED5BCB3-53D7-4212-A6AD-BE5552EE2CAC}" type="presParOf" srcId="{A82436DB-BF5F-46A3-A281-CEF7CCD822C1}" destId="{F62D7AE4-49CE-4CCF-BB91-B82F2F3F7BBA}" srcOrd="1" destOrd="0" presId="urn:microsoft.com/office/officeart/2005/8/layout/process3"/>
    <dgm:cxn modelId="{8291D798-7E53-400F-8C95-E3C5CE14B38A}" type="presParOf" srcId="{A82436DB-BF5F-46A3-A281-CEF7CCD822C1}" destId="{0AF31A41-7E89-4A28-8CE3-02402909BD2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393B97-69A9-4105-918B-23873A9A13ED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95C1DC7-8595-41F2-AE72-10BD895855D4}">
      <dgm:prSet phldrT="[Text]"/>
      <dgm:spPr/>
      <dgm:t>
        <a:bodyPr/>
        <a:lstStyle/>
        <a:p>
          <a:r>
            <a:rPr lang="en-GB" dirty="0" smtClean="0"/>
            <a:t>Test</a:t>
          </a:r>
          <a:endParaRPr lang="en-GB" dirty="0"/>
        </a:p>
      </dgm:t>
    </dgm:pt>
    <dgm:pt modelId="{8F99A1E0-D035-4673-99E9-CC8CAD859256}" type="parTrans" cxnId="{5FADD48F-924E-4253-94E3-E38D6B67FB10}">
      <dgm:prSet/>
      <dgm:spPr/>
      <dgm:t>
        <a:bodyPr/>
        <a:lstStyle/>
        <a:p>
          <a:endParaRPr lang="en-GB"/>
        </a:p>
      </dgm:t>
    </dgm:pt>
    <dgm:pt modelId="{76E46692-53EF-486A-95D8-049CF474B4A8}" type="sibTrans" cxnId="{5FADD48F-924E-4253-94E3-E38D6B67FB10}">
      <dgm:prSet/>
      <dgm:spPr/>
      <dgm:t>
        <a:bodyPr/>
        <a:lstStyle/>
        <a:p>
          <a:endParaRPr lang="en-GB"/>
        </a:p>
      </dgm:t>
    </dgm:pt>
    <dgm:pt modelId="{F55D11F4-C8C8-4C8C-BF6D-42010E146A00}">
      <dgm:prSet phldrT="[Text]"/>
      <dgm:spPr/>
      <dgm:t>
        <a:bodyPr/>
        <a:lstStyle/>
        <a:p>
          <a:r>
            <a:rPr lang="en-GB" dirty="0" smtClean="0"/>
            <a:t>Gaps</a:t>
          </a:r>
          <a:endParaRPr lang="en-GB" dirty="0"/>
        </a:p>
      </dgm:t>
    </dgm:pt>
    <dgm:pt modelId="{DBB8A766-60DE-4DC4-8B72-6ED29A777A51}" type="parTrans" cxnId="{C7D4C1B5-3F8F-471F-B67B-68933617CB28}">
      <dgm:prSet/>
      <dgm:spPr/>
      <dgm:t>
        <a:bodyPr/>
        <a:lstStyle/>
        <a:p>
          <a:endParaRPr lang="en-GB"/>
        </a:p>
      </dgm:t>
    </dgm:pt>
    <dgm:pt modelId="{739AC077-B68D-4454-88D6-865BD41685D8}" type="sibTrans" cxnId="{C7D4C1B5-3F8F-471F-B67B-68933617CB28}">
      <dgm:prSet/>
      <dgm:spPr/>
      <dgm:t>
        <a:bodyPr/>
        <a:lstStyle/>
        <a:p>
          <a:endParaRPr lang="en-GB"/>
        </a:p>
      </dgm:t>
    </dgm:pt>
    <dgm:pt modelId="{C6961808-4923-40FF-BDF8-D080C2778C68}">
      <dgm:prSet phldrT="[Text]"/>
      <dgm:spPr/>
      <dgm:t>
        <a:bodyPr/>
        <a:lstStyle/>
        <a:p>
          <a:r>
            <a:rPr lang="en-GB" dirty="0" smtClean="0"/>
            <a:t>Re-test</a:t>
          </a:r>
          <a:endParaRPr lang="en-GB" dirty="0"/>
        </a:p>
      </dgm:t>
    </dgm:pt>
    <dgm:pt modelId="{E0986192-B2FB-414B-8E90-AC14431EE25E}" type="parTrans" cxnId="{0ED8B696-E33C-4A16-B393-F72143549AF8}">
      <dgm:prSet/>
      <dgm:spPr/>
      <dgm:t>
        <a:bodyPr/>
        <a:lstStyle/>
        <a:p>
          <a:endParaRPr lang="en-GB"/>
        </a:p>
      </dgm:t>
    </dgm:pt>
    <dgm:pt modelId="{FC148F14-7932-4CA8-9735-A70C6959314F}" type="sibTrans" cxnId="{0ED8B696-E33C-4A16-B393-F72143549AF8}">
      <dgm:prSet/>
      <dgm:spPr/>
      <dgm:t>
        <a:bodyPr/>
        <a:lstStyle/>
        <a:p>
          <a:endParaRPr lang="en-GB"/>
        </a:p>
      </dgm:t>
    </dgm:pt>
    <dgm:pt modelId="{CEC742D8-78B4-4493-A5AD-B45C1E6E9BF7}">
      <dgm:prSet phldrT="[Text]"/>
      <dgm:spPr/>
      <dgm:t>
        <a:bodyPr/>
        <a:lstStyle/>
        <a:p>
          <a:r>
            <a:rPr lang="en-GB" dirty="0" smtClean="0"/>
            <a:t>Check</a:t>
          </a:r>
          <a:endParaRPr lang="en-GB" dirty="0"/>
        </a:p>
      </dgm:t>
    </dgm:pt>
    <dgm:pt modelId="{631777C4-37C2-45F5-BAC7-B076E1BF3947}" type="parTrans" cxnId="{DE602A1D-DD6F-4233-9530-866B205EA40E}">
      <dgm:prSet/>
      <dgm:spPr/>
      <dgm:t>
        <a:bodyPr/>
        <a:lstStyle/>
        <a:p>
          <a:endParaRPr lang="en-GB"/>
        </a:p>
      </dgm:t>
    </dgm:pt>
    <dgm:pt modelId="{F32A0FCC-1CF6-4F68-944C-8523FD073C24}" type="sibTrans" cxnId="{DE602A1D-DD6F-4233-9530-866B205EA40E}">
      <dgm:prSet/>
      <dgm:spPr/>
      <dgm:t>
        <a:bodyPr/>
        <a:lstStyle/>
        <a:p>
          <a:endParaRPr lang="en-GB"/>
        </a:p>
      </dgm:t>
    </dgm:pt>
    <dgm:pt modelId="{A8B44C8D-F1E1-4380-9BAA-0240B344EF11}" type="pres">
      <dgm:prSet presAssocID="{20393B97-69A9-4105-918B-23873A9A13E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647C6C8B-5164-468C-9E66-DCC7EB12ECC4}" type="pres">
      <dgm:prSet presAssocID="{D95C1DC7-8595-41F2-AE72-10BD895855D4}" presName="Accent1" presStyleCnt="0"/>
      <dgm:spPr/>
    </dgm:pt>
    <dgm:pt modelId="{36F3E273-74C6-4736-AA05-1E8DF4B06F88}" type="pres">
      <dgm:prSet presAssocID="{D95C1DC7-8595-41F2-AE72-10BD895855D4}" presName="Accent" presStyleLbl="node1" presStyleIdx="0" presStyleCnt="4"/>
      <dgm:spPr/>
    </dgm:pt>
    <dgm:pt modelId="{7F7BE104-4428-4CFE-AFCB-5C0918D95304}" type="pres">
      <dgm:prSet presAssocID="{D95C1DC7-8595-41F2-AE72-10BD895855D4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16418F-C43D-4423-B0A6-9EC986D6843F}" type="pres">
      <dgm:prSet presAssocID="{CEC742D8-78B4-4493-A5AD-B45C1E6E9BF7}" presName="Accent2" presStyleCnt="0"/>
      <dgm:spPr/>
    </dgm:pt>
    <dgm:pt modelId="{7B398D57-07D4-4C3C-B1CA-7776CFC0684F}" type="pres">
      <dgm:prSet presAssocID="{CEC742D8-78B4-4493-A5AD-B45C1E6E9BF7}" presName="Accent" presStyleLbl="node1" presStyleIdx="1" presStyleCnt="4"/>
      <dgm:spPr/>
    </dgm:pt>
    <dgm:pt modelId="{0B947014-8ECB-4F1F-9866-C4AA16106D69}" type="pres">
      <dgm:prSet presAssocID="{CEC742D8-78B4-4493-A5AD-B45C1E6E9BF7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0F6D35-6B40-4BC2-8D27-E3D4F7B6AD99}" type="pres">
      <dgm:prSet presAssocID="{F55D11F4-C8C8-4C8C-BF6D-42010E146A00}" presName="Accent3" presStyleCnt="0"/>
      <dgm:spPr/>
    </dgm:pt>
    <dgm:pt modelId="{8C4E457B-857E-4CAB-8318-CB44D71C730D}" type="pres">
      <dgm:prSet presAssocID="{F55D11F4-C8C8-4C8C-BF6D-42010E146A00}" presName="Accent" presStyleLbl="node1" presStyleIdx="2" presStyleCnt="4"/>
      <dgm:spPr/>
    </dgm:pt>
    <dgm:pt modelId="{56AED153-8187-48B9-9D35-47098F3BB528}" type="pres">
      <dgm:prSet presAssocID="{F55D11F4-C8C8-4C8C-BF6D-42010E146A00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304CF6-1888-4727-9FCD-C0122C56F1BE}" type="pres">
      <dgm:prSet presAssocID="{C6961808-4923-40FF-BDF8-D080C2778C68}" presName="Accent4" presStyleCnt="0"/>
      <dgm:spPr/>
    </dgm:pt>
    <dgm:pt modelId="{BDEE7C58-2183-4852-A7D8-E953F6EB3BF7}" type="pres">
      <dgm:prSet presAssocID="{C6961808-4923-40FF-BDF8-D080C2778C68}" presName="Accent" presStyleLbl="node1" presStyleIdx="3" presStyleCnt="4"/>
      <dgm:spPr/>
    </dgm:pt>
    <dgm:pt modelId="{E8502968-5C1F-4344-8799-D8093C52D291}" type="pres">
      <dgm:prSet presAssocID="{C6961808-4923-40FF-BDF8-D080C2778C68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6D715DF-69D2-4C57-BE8D-83F74DD83AB7}" type="presOf" srcId="{D95C1DC7-8595-41F2-AE72-10BD895855D4}" destId="{7F7BE104-4428-4CFE-AFCB-5C0918D95304}" srcOrd="0" destOrd="0" presId="urn:microsoft.com/office/officeart/2009/layout/CircleArrowProcess"/>
    <dgm:cxn modelId="{5FADD48F-924E-4253-94E3-E38D6B67FB10}" srcId="{20393B97-69A9-4105-918B-23873A9A13ED}" destId="{D95C1DC7-8595-41F2-AE72-10BD895855D4}" srcOrd="0" destOrd="0" parTransId="{8F99A1E0-D035-4673-99E9-CC8CAD859256}" sibTransId="{76E46692-53EF-486A-95D8-049CF474B4A8}"/>
    <dgm:cxn modelId="{DD0B7D05-68C2-4676-9E8F-72DC085E0CF8}" type="presOf" srcId="{20393B97-69A9-4105-918B-23873A9A13ED}" destId="{A8B44C8D-F1E1-4380-9BAA-0240B344EF11}" srcOrd="0" destOrd="0" presId="urn:microsoft.com/office/officeart/2009/layout/CircleArrowProcess"/>
    <dgm:cxn modelId="{DE602A1D-DD6F-4233-9530-866B205EA40E}" srcId="{20393B97-69A9-4105-918B-23873A9A13ED}" destId="{CEC742D8-78B4-4493-A5AD-B45C1E6E9BF7}" srcOrd="1" destOrd="0" parTransId="{631777C4-37C2-45F5-BAC7-B076E1BF3947}" sibTransId="{F32A0FCC-1CF6-4F68-944C-8523FD073C24}"/>
    <dgm:cxn modelId="{0ED8B696-E33C-4A16-B393-F72143549AF8}" srcId="{20393B97-69A9-4105-918B-23873A9A13ED}" destId="{C6961808-4923-40FF-BDF8-D080C2778C68}" srcOrd="3" destOrd="0" parTransId="{E0986192-B2FB-414B-8E90-AC14431EE25E}" sibTransId="{FC148F14-7932-4CA8-9735-A70C6959314F}"/>
    <dgm:cxn modelId="{D7CC4BD8-E56F-44B8-8804-607D41746CD2}" type="presOf" srcId="{C6961808-4923-40FF-BDF8-D080C2778C68}" destId="{E8502968-5C1F-4344-8799-D8093C52D291}" srcOrd="0" destOrd="0" presId="urn:microsoft.com/office/officeart/2009/layout/CircleArrowProcess"/>
    <dgm:cxn modelId="{10411FC9-5620-4C72-9670-E23CFB357DBF}" type="presOf" srcId="{F55D11F4-C8C8-4C8C-BF6D-42010E146A00}" destId="{56AED153-8187-48B9-9D35-47098F3BB528}" srcOrd="0" destOrd="0" presId="urn:microsoft.com/office/officeart/2009/layout/CircleArrowProcess"/>
    <dgm:cxn modelId="{48AF3112-4FF3-4278-8492-D1EFBE7B4F15}" type="presOf" srcId="{CEC742D8-78B4-4493-A5AD-B45C1E6E9BF7}" destId="{0B947014-8ECB-4F1F-9866-C4AA16106D69}" srcOrd="0" destOrd="0" presId="urn:microsoft.com/office/officeart/2009/layout/CircleArrowProcess"/>
    <dgm:cxn modelId="{C7D4C1B5-3F8F-471F-B67B-68933617CB28}" srcId="{20393B97-69A9-4105-918B-23873A9A13ED}" destId="{F55D11F4-C8C8-4C8C-BF6D-42010E146A00}" srcOrd="2" destOrd="0" parTransId="{DBB8A766-60DE-4DC4-8B72-6ED29A777A51}" sibTransId="{739AC077-B68D-4454-88D6-865BD41685D8}"/>
    <dgm:cxn modelId="{2353315A-8F58-4C38-8F26-00D98F57FA34}" type="presParOf" srcId="{A8B44C8D-F1E1-4380-9BAA-0240B344EF11}" destId="{647C6C8B-5164-468C-9E66-DCC7EB12ECC4}" srcOrd="0" destOrd="0" presId="urn:microsoft.com/office/officeart/2009/layout/CircleArrowProcess"/>
    <dgm:cxn modelId="{798E9E0A-0FA9-4E1A-A502-55ABECB74017}" type="presParOf" srcId="{647C6C8B-5164-468C-9E66-DCC7EB12ECC4}" destId="{36F3E273-74C6-4736-AA05-1E8DF4B06F88}" srcOrd="0" destOrd="0" presId="urn:microsoft.com/office/officeart/2009/layout/CircleArrowProcess"/>
    <dgm:cxn modelId="{38D6E69D-13D4-43A5-B5F8-05828132E9F3}" type="presParOf" srcId="{A8B44C8D-F1E1-4380-9BAA-0240B344EF11}" destId="{7F7BE104-4428-4CFE-AFCB-5C0918D95304}" srcOrd="1" destOrd="0" presId="urn:microsoft.com/office/officeart/2009/layout/CircleArrowProcess"/>
    <dgm:cxn modelId="{943FA560-1038-4463-9D6C-3FA2CE190C4C}" type="presParOf" srcId="{A8B44C8D-F1E1-4380-9BAA-0240B344EF11}" destId="{C216418F-C43D-4423-B0A6-9EC986D6843F}" srcOrd="2" destOrd="0" presId="urn:microsoft.com/office/officeart/2009/layout/CircleArrowProcess"/>
    <dgm:cxn modelId="{FE383C91-2F54-4760-BD0E-3C07A85B69CE}" type="presParOf" srcId="{C216418F-C43D-4423-B0A6-9EC986D6843F}" destId="{7B398D57-07D4-4C3C-B1CA-7776CFC0684F}" srcOrd="0" destOrd="0" presId="urn:microsoft.com/office/officeart/2009/layout/CircleArrowProcess"/>
    <dgm:cxn modelId="{7D0161C3-B7F6-4F2B-8B93-05E6072210F4}" type="presParOf" srcId="{A8B44C8D-F1E1-4380-9BAA-0240B344EF11}" destId="{0B947014-8ECB-4F1F-9866-C4AA16106D69}" srcOrd="3" destOrd="0" presId="urn:microsoft.com/office/officeart/2009/layout/CircleArrowProcess"/>
    <dgm:cxn modelId="{0FA09F53-DC03-48D6-A914-EA2EF31E53FB}" type="presParOf" srcId="{A8B44C8D-F1E1-4380-9BAA-0240B344EF11}" destId="{870F6D35-6B40-4BC2-8D27-E3D4F7B6AD99}" srcOrd="4" destOrd="0" presId="urn:microsoft.com/office/officeart/2009/layout/CircleArrowProcess"/>
    <dgm:cxn modelId="{B9BA7944-7B5C-42C9-ACFE-325C863D3CCB}" type="presParOf" srcId="{870F6D35-6B40-4BC2-8D27-E3D4F7B6AD99}" destId="{8C4E457B-857E-4CAB-8318-CB44D71C730D}" srcOrd="0" destOrd="0" presId="urn:microsoft.com/office/officeart/2009/layout/CircleArrowProcess"/>
    <dgm:cxn modelId="{91B5B25D-BB5C-496E-BFF6-818B8ED65F74}" type="presParOf" srcId="{A8B44C8D-F1E1-4380-9BAA-0240B344EF11}" destId="{56AED153-8187-48B9-9D35-47098F3BB528}" srcOrd="5" destOrd="0" presId="urn:microsoft.com/office/officeart/2009/layout/CircleArrowProcess"/>
    <dgm:cxn modelId="{B7B452BB-244D-4F7F-9C32-96FFF9FCFD70}" type="presParOf" srcId="{A8B44C8D-F1E1-4380-9BAA-0240B344EF11}" destId="{99304CF6-1888-4727-9FCD-C0122C56F1BE}" srcOrd="6" destOrd="0" presId="urn:microsoft.com/office/officeart/2009/layout/CircleArrowProcess"/>
    <dgm:cxn modelId="{9404E274-3209-4DE6-9EA9-0E1B640D94F9}" type="presParOf" srcId="{99304CF6-1888-4727-9FCD-C0122C56F1BE}" destId="{BDEE7C58-2183-4852-A7D8-E953F6EB3BF7}" srcOrd="0" destOrd="0" presId="urn:microsoft.com/office/officeart/2009/layout/CircleArrowProcess"/>
    <dgm:cxn modelId="{1B982C4E-DE90-481E-A029-B811A863D3F3}" type="presParOf" srcId="{A8B44C8D-F1E1-4380-9BAA-0240B344EF11}" destId="{E8502968-5C1F-4344-8799-D8093C52D291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F751FD-F361-4A4A-9079-AFB1A30FEC06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ACB2EFF-101E-48BB-B53B-7C906484E04F}">
      <dgm:prSet phldrT="[Text]"/>
      <dgm:spPr/>
      <dgm:t>
        <a:bodyPr/>
        <a:lstStyle/>
        <a:p>
          <a:r>
            <a:rPr lang="en-GB" dirty="0" smtClean="0"/>
            <a:t>Perfectionist</a:t>
          </a:r>
          <a:endParaRPr lang="en-GB" dirty="0"/>
        </a:p>
      </dgm:t>
    </dgm:pt>
    <dgm:pt modelId="{437E6575-E777-4083-9823-76BD4A616684}" type="parTrans" cxnId="{CC213E52-AAAE-474F-A738-EC4F8A7B197F}">
      <dgm:prSet/>
      <dgm:spPr/>
      <dgm:t>
        <a:bodyPr/>
        <a:lstStyle/>
        <a:p>
          <a:endParaRPr lang="en-GB"/>
        </a:p>
      </dgm:t>
    </dgm:pt>
    <dgm:pt modelId="{2DB22F16-E033-4540-A17C-EF16546C2BF5}" type="sibTrans" cxnId="{CC213E52-AAAE-474F-A738-EC4F8A7B197F}">
      <dgm:prSet/>
      <dgm:spPr/>
      <dgm:t>
        <a:bodyPr/>
        <a:lstStyle/>
        <a:p>
          <a:endParaRPr lang="en-GB"/>
        </a:p>
      </dgm:t>
    </dgm:pt>
    <dgm:pt modelId="{A8239FF5-8EE8-48AD-AA63-4C10D6FDE3BC}">
      <dgm:prSet phldrT="[Text]"/>
      <dgm:spPr/>
      <dgm:t>
        <a:bodyPr/>
        <a:lstStyle/>
        <a:p>
          <a:r>
            <a:rPr lang="en-GB" dirty="0" err="1" smtClean="0"/>
            <a:t>Defier</a:t>
          </a:r>
          <a:endParaRPr lang="en-GB" dirty="0"/>
        </a:p>
      </dgm:t>
    </dgm:pt>
    <dgm:pt modelId="{F55F3C3D-A4AE-44DD-B46A-FA5FDA9E8932}" type="parTrans" cxnId="{AEC68B9D-E363-4558-B5E8-F5FC75560C27}">
      <dgm:prSet/>
      <dgm:spPr/>
      <dgm:t>
        <a:bodyPr/>
        <a:lstStyle/>
        <a:p>
          <a:endParaRPr lang="en-GB"/>
        </a:p>
      </dgm:t>
    </dgm:pt>
    <dgm:pt modelId="{A80340AA-07AF-4ABE-BF31-1633901C2E02}" type="sibTrans" cxnId="{AEC68B9D-E363-4558-B5E8-F5FC75560C27}">
      <dgm:prSet/>
      <dgm:spPr/>
      <dgm:t>
        <a:bodyPr/>
        <a:lstStyle/>
        <a:p>
          <a:endParaRPr lang="en-GB"/>
        </a:p>
      </dgm:t>
    </dgm:pt>
    <dgm:pt modelId="{8204B57E-5854-4B52-ABCA-20B44E7B70CE}">
      <dgm:prSet phldrT="[Text]"/>
      <dgm:spPr/>
      <dgm:t>
        <a:bodyPr/>
        <a:lstStyle/>
        <a:p>
          <a:r>
            <a:rPr lang="en-GB" dirty="0" smtClean="0"/>
            <a:t>Avoider</a:t>
          </a:r>
          <a:endParaRPr lang="en-GB" dirty="0"/>
        </a:p>
      </dgm:t>
    </dgm:pt>
    <dgm:pt modelId="{7A0091B2-E2F6-4D0A-9AB2-9A7AC6B5A658}" type="parTrans" cxnId="{56553A30-FB0D-42DC-B874-5DC1F3845AF6}">
      <dgm:prSet/>
      <dgm:spPr/>
      <dgm:t>
        <a:bodyPr/>
        <a:lstStyle/>
        <a:p>
          <a:endParaRPr lang="en-GB"/>
        </a:p>
      </dgm:t>
    </dgm:pt>
    <dgm:pt modelId="{8644E0CB-110B-4D6A-B05D-B4D51CD72261}" type="sibTrans" cxnId="{56553A30-FB0D-42DC-B874-5DC1F3845AF6}">
      <dgm:prSet/>
      <dgm:spPr/>
      <dgm:t>
        <a:bodyPr/>
        <a:lstStyle/>
        <a:p>
          <a:endParaRPr lang="en-GB"/>
        </a:p>
      </dgm:t>
    </dgm:pt>
    <dgm:pt modelId="{1072537B-988E-4459-9240-6FC1E56CE0CE}">
      <dgm:prSet phldrT="[Text]"/>
      <dgm:spPr/>
      <dgm:t>
        <a:bodyPr/>
        <a:lstStyle/>
        <a:p>
          <a:r>
            <a:rPr lang="en-GB" dirty="0" smtClean="0"/>
            <a:t>Dreamer</a:t>
          </a:r>
          <a:endParaRPr lang="en-GB" dirty="0"/>
        </a:p>
      </dgm:t>
    </dgm:pt>
    <dgm:pt modelId="{0EF6A15E-E6C9-4FCF-9E6C-1F957239378D}" type="parTrans" cxnId="{80D842F8-A234-42B0-806C-BA3D43493BF9}">
      <dgm:prSet/>
      <dgm:spPr/>
      <dgm:t>
        <a:bodyPr/>
        <a:lstStyle/>
        <a:p>
          <a:endParaRPr lang="en-GB"/>
        </a:p>
      </dgm:t>
    </dgm:pt>
    <dgm:pt modelId="{311155A7-8C83-4DE2-A5C6-69BFA6DEB777}" type="sibTrans" cxnId="{80D842F8-A234-42B0-806C-BA3D43493BF9}">
      <dgm:prSet/>
      <dgm:spPr/>
      <dgm:t>
        <a:bodyPr/>
        <a:lstStyle/>
        <a:p>
          <a:endParaRPr lang="en-GB"/>
        </a:p>
      </dgm:t>
    </dgm:pt>
    <dgm:pt modelId="{3E95961A-7A68-46A9-9CAE-EDBEF4BF029F}" type="pres">
      <dgm:prSet presAssocID="{DEF751FD-F361-4A4A-9079-AFB1A30FEC0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9DEF6CF-0069-4ED2-A1DB-F9787D8DEC37}" type="pres">
      <dgm:prSet presAssocID="{DEF751FD-F361-4A4A-9079-AFB1A30FEC06}" presName="diamond" presStyleLbl="bgShp" presStyleIdx="0" presStyleCnt="1"/>
      <dgm:spPr/>
    </dgm:pt>
    <dgm:pt modelId="{B63905E4-16C9-4F11-8AA7-5ABD22511A59}" type="pres">
      <dgm:prSet presAssocID="{DEF751FD-F361-4A4A-9079-AFB1A30FEC0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4C32C5-1518-4423-8049-A3479BB4D960}" type="pres">
      <dgm:prSet presAssocID="{DEF751FD-F361-4A4A-9079-AFB1A30FEC0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AEDA4B-98C4-4516-AAAC-85D3F13235BE}" type="pres">
      <dgm:prSet presAssocID="{DEF751FD-F361-4A4A-9079-AFB1A30FEC0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2F98C8-A417-4194-B719-33B5DD8B0705}" type="pres">
      <dgm:prSet presAssocID="{DEF751FD-F361-4A4A-9079-AFB1A30FEC0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EC68B9D-E363-4558-B5E8-F5FC75560C27}" srcId="{DEF751FD-F361-4A4A-9079-AFB1A30FEC06}" destId="{A8239FF5-8EE8-48AD-AA63-4C10D6FDE3BC}" srcOrd="1" destOrd="0" parTransId="{F55F3C3D-A4AE-44DD-B46A-FA5FDA9E8932}" sibTransId="{A80340AA-07AF-4ABE-BF31-1633901C2E02}"/>
    <dgm:cxn modelId="{6FBEDF61-8D23-4106-98BD-3C4B05AE2911}" type="presOf" srcId="{1072537B-988E-4459-9240-6FC1E56CE0CE}" destId="{752F98C8-A417-4194-B719-33B5DD8B0705}" srcOrd="0" destOrd="0" presId="urn:microsoft.com/office/officeart/2005/8/layout/matrix3"/>
    <dgm:cxn modelId="{56553A30-FB0D-42DC-B874-5DC1F3845AF6}" srcId="{DEF751FD-F361-4A4A-9079-AFB1A30FEC06}" destId="{8204B57E-5854-4B52-ABCA-20B44E7B70CE}" srcOrd="2" destOrd="0" parTransId="{7A0091B2-E2F6-4D0A-9AB2-9A7AC6B5A658}" sibTransId="{8644E0CB-110B-4D6A-B05D-B4D51CD72261}"/>
    <dgm:cxn modelId="{CC213E52-AAAE-474F-A738-EC4F8A7B197F}" srcId="{DEF751FD-F361-4A4A-9079-AFB1A30FEC06}" destId="{2ACB2EFF-101E-48BB-B53B-7C906484E04F}" srcOrd="0" destOrd="0" parTransId="{437E6575-E777-4083-9823-76BD4A616684}" sibTransId="{2DB22F16-E033-4540-A17C-EF16546C2BF5}"/>
    <dgm:cxn modelId="{506951C4-4FBF-4140-877E-148599ED2CA2}" type="presOf" srcId="{DEF751FD-F361-4A4A-9079-AFB1A30FEC06}" destId="{3E95961A-7A68-46A9-9CAE-EDBEF4BF029F}" srcOrd="0" destOrd="0" presId="urn:microsoft.com/office/officeart/2005/8/layout/matrix3"/>
    <dgm:cxn modelId="{F7DA5F30-5769-488D-A7E0-2AED0A60A1E8}" type="presOf" srcId="{8204B57E-5854-4B52-ABCA-20B44E7B70CE}" destId="{D7AEDA4B-98C4-4516-AAAC-85D3F13235BE}" srcOrd="0" destOrd="0" presId="urn:microsoft.com/office/officeart/2005/8/layout/matrix3"/>
    <dgm:cxn modelId="{B17C63FC-9EC9-4210-8714-18A2169A4EE7}" type="presOf" srcId="{A8239FF5-8EE8-48AD-AA63-4C10D6FDE3BC}" destId="{DD4C32C5-1518-4423-8049-A3479BB4D960}" srcOrd="0" destOrd="0" presId="urn:microsoft.com/office/officeart/2005/8/layout/matrix3"/>
    <dgm:cxn modelId="{80D842F8-A234-42B0-806C-BA3D43493BF9}" srcId="{DEF751FD-F361-4A4A-9079-AFB1A30FEC06}" destId="{1072537B-988E-4459-9240-6FC1E56CE0CE}" srcOrd="3" destOrd="0" parTransId="{0EF6A15E-E6C9-4FCF-9E6C-1F957239378D}" sibTransId="{311155A7-8C83-4DE2-A5C6-69BFA6DEB777}"/>
    <dgm:cxn modelId="{3A0654B0-EB51-491A-8D09-A35A5C52A7F2}" type="presOf" srcId="{2ACB2EFF-101E-48BB-B53B-7C906484E04F}" destId="{B63905E4-16C9-4F11-8AA7-5ABD22511A59}" srcOrd="0" destOrd="0" presId="urn:microsoft.com/office/officeart/2005/8/layout/matrix3"/>
    <dgm:cxn modelId="{745D42BF-8723-442B-B7DA-AF86243445D0}" type="presParOf" srcId="{3E95961A-7A68-46A9-9CAE-EDBEF4BF029F}" destId="{C9DEF6CF-0069-4ED2-A1DB-F9787D8DEC37}" srcOrd="0" destOrd="0" presId="urn:microsoft.com/office/officeart/2005/8/layout/matrix3"/>
    <dgm:cxn modelId="{DDE8EF35-C104-4565-9B19-F814DF1C9799}" type="presParOf" srcId="{3E95961A-7A68-46A9-9CAE-EDBEF4BF029F}" destId="{B63905E4-16C9-4F11-8AA7-5ABD22511A59}" srcOrd="1" destOrd="0" presId="urn:microsoft.com/office/officeart/2005/8/layout/matrix3"/>
    <dgm:cxn modelId="{24A298F8-0501-43AD-8924-CA34649922AF}" type="presParOf" srcId="{3E95961A-7A68-46A9-9CAE-EDBEF4BF029F}" destId="{DD4C32C5-1518-4423-8049-A3479BB4D960}" srcOrd="2" destOrd="0" presId="urn:microsoft.com/office/officeart/2005/8/layout/matrix3"/>
    <dgm:cxn modelId="{80C14387-3700-4758-A605-0FFE6077109B}" type="presParOf" srcId="{3E95961A-7A68-46A9-9CAE-EDBEF4BF029F}" destId="{D7AEDA4B-98C4-4516-AAAC-85D3F13235BE}" srcOrd="3" destOrd="0" presId="urn:microsoft.com/office/officeart/2005/8/layout/matrix3"/>
    <dgm:cxn modelId="{530A814D-B400-4E43-9F52-5C9402DACA27}" type="presParOf" srcId="{3E95961A-7A68-46A9-9CAE-EDBEF4BF029F}" destId="{752F98C8-A417-4194-B719-33B5DD8B070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F751FD-F361-4A4A-9079-AFB1A30FEC0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ACB2EFF-101E-48BB-B53B-7C906484E04F}">
      <dgm:prSet phldrT="[Text]"/>
      <dgm:spPr/>
      <dgm:t>
        <a:bodyPr/>
        <a:lstStyle/>
        <a:p>
          <a:r>
            <a:rPr lang="en-GB" dirty="0" smtClean="0"/>
            <a:t>Perfectionist</a:t>
          </a:r>
          <a:endParaRPr lang="en-GB" dirty="0"/>
        </a:p>
      </dgm:t>
    </dgm:pt>
    <dgm:pt modelId="{437E6575-E777-4083-9823-76BD4A616684}" type="parTrans" cxnId="{CC213E52-AAAE-474F-A738-EC4F8A7B197F}">
      <dgm:prSet/>
      <dgm:spPr/>
      <dgm:t>
        <a:bodyPr/>
        <a:lstStyle/>
        <a:p>
          <a:endParaRPr lang="en-GB"/>
        </a:p>
      </dgm:t>
    </dgm:pt>
    <dgm:pt modelId="{2DB22F16-E033-4540-A17C-EF16546C2BF5}" type="sibTrans" cxnId="{CC213E52-AAAE-474F-A738-EC4F8A7B197F}">
      <dgm:prSet/>
      <dgm:spPr/>
      <dgm:t>
        <a:bodyPr/>
        <a:lstStyle/>
        <a:p>
          <a:endParaRPr lang="en-GB"/>
        </a:p>
      </dgm:t>
    </dgm:pt>
    <dgm:pt modelId="{A8239FF5-8EE8-48AD-AA63-4C10D6FDE3BC}">
      <dgm:prSet phldrT="[Text]"/>
      <dgm:spPr/>
      <dgm:t>
        <a:bodyPr/>
        <a:lstStyle/>
        <a:p>
          <a:r>
            <a:rPr lang="en-GB" dirty="0" err="1" smtClean="0"/>
            <a:t>Defier</a:t>
          </a:r>
          <a:endParaRPr lang="en-GB" dirty="0"/>
        </a:p>
      </dgm:t>
    </dgm:pt>
    <dgm:pt modelId="{F55F3C3D-A4AE-44DD-B46A-FA5FDA9E8932}" type="parTrans" cxnId="{AEC68B9D-E363-4558-B5E8-F5FC75560C27}">
      <dgm:prSet/>
      <dgm:spPr/>
      <dgm:t>
        <a:bodyPr/>
        <a:lstStyle/>
        <a:p>
          <a:endParaRPr lang="en-GB"/>
        </a:p>
      </dgm:t>
    </dgm:pt>
    <dgm:pt modelId="{A80340AA-07AF-4ABE-BF31-1633901C2E02}" type="sibTrans" cxnId="{AEC68B9D-E363-4558-B5E8-F5FC75560C27}">
      <dgm:prSet/>
      <dgm:spPr/>
      <dgm:t>
        <a:bodyPr/>
        <a:lstStyle/>
        <a:p>
          <a:endParaRPr lang="en-GB"/>
        </a:p>
      </dgm:t>
    </dgm:pt>
    <dgm:pt modelId="{8204B57E-5854-4B52-ABCA-20B44E7B70CE}">
      <dgm:prSet phldrT="[Text]"/>
      <dgm:spPr/>
      <dgm:t>
        <a:bodyPr/>
        <a:lstStyle/>
        <a:p>
          <a:r>
            <a:rPr lang="en-GB" dirty="0" smtClean="0"/>
            <a:t>Avoider</a:t>
          </a:r>
          <a:endParaRPr lang="en-GB" dirty="0"/>
        </a:p>
      </dgm:t>
    </dgm:pt>
    <dgm:pt modelId="{7A0091B2-E2F6-4D0A-9AB2-9A7AC6B5A658}" type="parTrans" cxnId="{56553A30-FB0D-42DC-B874-5DC1F3845AF6}">
      <dgm:prSet/>
      <dgm:spPr/>
      <dgm:t>
        <a:bodyPr/>
        <a:lstStyle/>
        <a:p>
          <a:endParaRPr lang="en-GB"/>
        </a:p>
      </dgm:t>
    </dgm:pt>
    <dgm:pt modelId="{8644E0CB-110B-4D6A-B05D-B4D51CD72261}" type="sibTrans" cxnId="{56553A30-FB0D-42DC-B874-5DC1F3845AF6}">
      <dgm:prSet/>
      <dgm:spPr/>
      <dgm:t>
        <a:bodyPr/>
        <a:lstStyle/>
        <a:p>
          <a:endParaRPr lang="en-GB"/>
        </a:p>
      </dgm:t>
    </dgm:pt>
    <dgm:pt modelId="{1072537B-988E-4459-9240-6FC1E56CE0CE}">
      <dgm:prSet phldrT="[Text]"/>
      <dgm:spPr/>
      <dgm:t>
        <a:bodyPr/>
        <a:lstStyle/>
        <a:p>
          <a:r>
            <a:rPr lang="en-GB" dirty="0" smtClean="0"/>
            <a:t>Dreamer</a:t>
          </a:r>
          <a:endParaRPr lang="en-GB" dirty="0"/>
        </a:p>
      </dgm:t>
    </dgm:pt>
    <dgm:pt modelId="{0EF6A15E-E6C9-4FCF-9E6C-1F957239378D}" type="parTrans" cxnId="{80D842F8-A234-42B0-806C-BA3D43493BF9}">
      <dgm:prSet/>
      <dgm:spPr/>
      <dgm:t>
        <a:bodyPr/>
        <a:lstStyle/>
        <a:p>
          <a:endParaRPr lang="en-GB"/>
        </a:p>
      </dgm:t>
    </dgm:pt>
    <dgm:pt modelId="{311155A7-8C83-4DE2-A5C6-69BFA6DEB777}" type="sibTrans" cxnId="{80D842F8-A234-42B0-806C-BA3D43493BF9}">
      <dgm:prSet/>
      <dgm:spPr/>
      <dgm:t>
        <a:bodyPr/>
        <a:lstStyle/>
        <a:p>
          <a:endParaRPr lang="en-GB"/>
        </a:p>
      </dgm:t>
    </dgm:pt>
    <dgm:pt modelId="{2B2E89B4-5B43-437B-949E-820B4E2041F3}">
      <dgm:prSet phldrT="[Text]" custT="1"/>
      <dgm:spPr/>
      <dgm:t>
        <a:bodyPr/>
        <a:lstStyle/>
        <a:p>
          <a:r>
            <a:rPr lang="en-GB" sz="2000" dirty="0" smtClean="0"/>
            <a:t>Ask what is ‘realistic’</a:t>
          </a:r>
          <a:endParaRPr lang="en-GB" sz="2000" dirty="0"/>
        </a:p>
      </dgm:t>
    </dgm:pt>
    <dgm:pt modelId="{A86B1C2B-07C1-43E4-9794-CB317F2AE50A}" type="parTrans" cxnId="{D5CF5C00-3755-48F4-A45D-A048D56FF031}">
      <dgm:prSet/>
      <dgm:spPr/>
      <dgm:t>
        <a:bodyPr/>
        <a:lstStyle/>
        <a:p>
          <a:endParaRPr lang="en-GB"/>
        </a:p>
      </dgm:t>
    </dgm:pt>
    <dgm:pt modelId="{739140C1-677B-49BF-B2CF-704C16FB9A89}" type="sibTrans" cxnId="{D5CF5C00-3755-48F4-A45D-A048D56FF031}">
      <dgm:prSet/>
      <dgm:spPr/>
      <dgm:t>
        <a:bodyPr/>
        <a:lstStyle/>
        <a:p>
          <a:endParaRPr lang="en-GB"/>
        </a:p>
      </dgm:t>
    </dgm:pt>
    <dgm:pt modelId="{9E3D1D29-FA71-46A2-83E6-C9B83F3CBA33}">
      <dgm:prSet phldrT="[Text]" custT="1"/>
      <dgm:spPr/>
      <dgm:t>
        <a:bodyPr/>
        <a:lstStyle/>
        <a:p>
          <a:r>
            <a:rPr lang="en-GB" sz="2000" dirty="0" smtClean="0"/>
            <a:t>Reframe peoples demands as caring</a:t>
          </a:r>
          <a:endParaRPr lang="en-GB" sz="2000" dirty="0"/>
        </a:p>
      </dgm:t>
    </dgm:pt>
    <dgm:pt modelId="{C8EFCFA1-DE29-48B4-9B6D-2712CB829FE5}" type="parTrans" cxnId="{B5474F54-3412-41AA-897D-38FF6B480BCF}">
      <dgm:prSet/>
      <dgm:spPr/>
      <dgm:t>
        <a:bodyPr/>
        <a:lstStyle/>
        <a:p>
          <a:endParaRPr lang="en-GB"/>
        </a:p>
      </dgm:t>
    </dgm:pt>
    <dgm:pt modelId="{A669F458-079D-4D5D-8C52-8B47A1E9811B}" type="sibTrans" cxnId="{B5474F54-3412-41AA-897D-38FF6B480BCF}">
      <dgm:prSet/>
      <dgm:spPr/>
      <dgm:t>
        <a:bodyPr/>
        <a:lstStyle/>
        <a:p>
          <a:endParaRPr lang="en-GB"/>
        </a:p>
      </dgm:t>
    </dgm:pt>
    <dgm:pt modelId="{D26DF898-1391-4F23-9494-EF3F7B2484D1}">
      <dgm:prSet phldrT="[Text]" custT="1"/>
      <dgm:spPr/>
      <dgm:t>
        <a:bodyPr/>
        <a:lstStyle/>
        <a:p>
          <a:r>
            <a:rPr lang="en-GB" sz="2000" i="0" dirty="0" smtClean="0"/>
            <a:t>Set up </a:t>
          </a:r>
          <a:r>
            <a:rPr lang="en-GB" sz="2000" i="1" dirty="0" smtClean="0"/>
            <a:t>commitment devices </a:t>
          </a:r>
          <a:r>
            <a:rPr lang="en-GB" sz="2000" i="0" dirty="0" smtClean="0"/>
            <a:t>to hold you to account</a:t>
          </a:r>
          <a:endParaRPr lang="en-GB" sz="2000" i="1" dirty="0"/>
        </a:p>
      </dgm:t>
    </dgm:pt>
    <dgm:pt modelId="{04940999-0D99-4E0C-8411-BF1C66C2E2D3}" type="parTrans" cxnId="{FED14D42-775D-4827-8758-FD5ECF38CAAE}">
      <dgm:prSet/>
      <dgm:spPr/>
      <dgm:t>
        <a:bodyPr/>
        <a:lstStyle/>
        <a:p>
          <a:endParaRPr lang="en-GB"/>
        </a:p>
      </dgm:t>
    </dgm:pt>
    <dgm:pt modelId="{7C9B6CDF-FEC3-4E2E-BAA4-2F7C1C14BC15}" type="sibTrans" cxnId="{FED14D42-775D-4827-8758-FD5ECF38CAAE}">
      <dgm:prSet/>
      <dgm:spPr/>
      <dgm:t>
        <a:bodyPr/>
        <a:lstStyle/>
        <a:p>
          <a:endParaRPr lang="en-GB"/>
        </a:p>
      </dgm:t>
    </dgm:pt>
    <dgm:pt modelId="{ADF9A4C0-6888-4421-9B36-A99B5255BED6}">
      <dgm:prSet phldrT="[Text]" custT="1"/>
      <dgm:spPr/>
      <dgm:t>
        <a:bodyPr/>
        <a:lstStyle/>
        <a:p>
          <a:r>
            <a:rPr lang="en-GB" sz="2000" dirty="0" smtClean="0"/>
            <a:t>Plan ahead, with simple, specific tasks</a:t>
          </a:r>
          <a:endParaRPr lang="en-GB" sz="2000" dirty="0"/>
        </a:p>
      </dgm:t>
    </dgm:pt>
    <dgm:pt modelId="{F4EB9CC4-7B1B-42E5-B35D-D95AD77D3089}" type="parTrans" cxnId="{ACCFDAD7-62FC-4754-AE8A-F8E63EACBA2A}">
      <dgm:prSet/>
      <dgm:spPr/>
      <dgm:t>
        <a:bodyPr/>
        <a:lstStyle/>
        <a:p>
          <a:endParaRPr lang="en-GB"/>
        </a:p>
      </dgm:t>
    </dgm:pt>
    <dgm:pt modelId="{9B77182E-E6C9-449D-B5FD-EB9A457999CD}" type="sibTrans" cxnId="{ACCFDAD7-62FC-4754-AE8A-F8E63EACBA2A}">
      <dgm:prSet/>
      <dgm:spPr/>
      <dgm:t>
        <a:bodyPr/>
        <a:lstStyle/>
        <a:p>
          <a:endParaRPr lang="en-GB"/>
        </a:p>
      </dgm:t>
    </dgm:pt>
    <dgm:pt modelId="{F5B1602B-FCCF-412E-B7C1-9CB79BF59D37}">
      <dgm:prSet phldrT="[Text]" custT="1"/>
      <dgm:spPr/>
      <dgm:t>
        <a:bodyPr/>
        <a:lstStyle/>
        <a:p>
          <a:r>
            <a:rPr lang="en-GB" sz="2000" dirty="0" smtClean="0"/>
            <a:t>Change ‘have to’ for ‘want to’</a:t>
          </a:r>
          <a:endParaRPr lang="en-GB" sz="2000" dirty="0"/>
        </a:p>
      </dgm:t>
    </dgm:pt>
    <dgm:pt modelId="{24C7D122-BC1C-4FDB-9CF2-371ECD2B337B}" type="parTrans" cxnId="{CDB781E7-E0D1-4F09-9677-04498D463907}">
      <dgm:prSet/>
      <dgm:spPr/>
      <dgm:t>
        <a:bodyPr/>
        <a:lstStyle/>
        <a:p>
          <a:endParaRPr lang="en-GB"/>
        </a:p>
      </dgm:t>
    </dgm:pt>
    <dgm:pt modelId="{839C1222-7F16-4478-AED2-E8BED3429972}" type="sibTrans" cxnId="{CDB781E7-E0D1-4F09-9677-04498D463907}">
      <dgm:prSet/>
      <dgm:spPr/>
      <dgm:t>
        <a:bodyPr/>
        <a:lstStyle/>
        <a:p>
          <a:endParaRPr lang="en-GB"/>
        </a:p>
      </dgm:t>
    </dgm:pt>
    <dgm:pt modelId="{4F398B5B-F3A1-4FD7-9920-8F6C91234F5C}">
      <dgm:prSet phldrT="[Text]" custT="1"/>
      <dgm:spPr/>
      <dgm:t>
        <a:bodyPr/>
        <a:lstStyle/>
        <a:p>
          <a:r>
            <a:rPr lang="en-GB" sz="2000" dirty="0" smtClean="0"/>
            <a:t>Set time limits</a:t>
          </a:r>
          <a:endParaRPr lang="en-GB" sz="2000" dirty="0"/>
        </a:p>
      </dgm:t>
    </dgm:pt>
    <dgm:pt modelId="{BB0825D7-8BE3-4932-BD07-6D52333068C7}" type="parTrans" cxnId="{A0624183-7A3E-4E36-8535-9D921D1E6598}">
      <dgm:prSet/>
      <dgm:spPr/>
      <dgm:t>
        <a:bodyPr/>
        <a:lstStyle/>
        <a:p>
          <a:endParaRPr lang="en-GB"/>
        </a:p>
      </dgm:t>
    </dgm:pt>
    <dgm:pt modelId="{A1A610E1-6A34-4A67-B72C-B14C9D54825A}" type="sibTrans" cxnId="{A0624183-7A3E-4E36-8535-9D921D1E6598}">
      <dgm:prSet/>
      <dgm:spPr/>
      <dgm:t>
        <a:bodyPr/>
        <a:lstStyle/>
        <a:p>
          <a:endParaRPr lang="en-GB"/>
        </a:p>
      </dgm:t>
    </dgm:pt>
    <dgm:pt modelId="{16E29D84-04A0-474F-9456-DE94E5BCC530}">
      <dgm:prSet phldrT="[Text]" custT="1"/>
      <dgm:spPr/>
      <dgm:t>
        <a:bodyPr/>
        <a:lstStyle/>
        <a:p>
          <a:r>
            <a:rPr lang="en-GB" sz="2000" dirty="0" smtClean="0"/>
            <a:t>Pre-empt demands by announcing your plans first</a:t>
          </a:r>
          <a:endParaRPr lang="en-GB" sz="2000" dirty="0"/>
        </a:p>
      </dgm:t>
    </dgm:pt>
    <dgm:pt modelId="{C0A88D50-3139-4874-AE5A-C70C060F7036}" type="parTrans" cxnId="{A691A65B-299C-47ED-A72A-BA4656B629D3}">
      <dgm:prSet/>
      <dgm:spPr/>
      <dgm:t>
        <a:bodyPr/>
        <a:lstStyle/>
        <a:p>
          <a:endParaRPr lang="en-GB"/>
        </a:p>
      </dgm:t>
    </dgm:pt>
    <dgm:pt modelId="{F4364DBA-120A-494B-B4DE-56E9C5413A6B}" type="sibTrans" cxnId="{A691A65B-299C-47ED-A72A-BA4656B629D3}">
      <dgm:prSet/>
      <dgm:spPr/>
      <dgm:t>
        <a:bodyPr/>
        <a:lstStyle/>
        <a:p>
          <a:endParaRPr lang="en-GB"/>
        </a:p>
      </dgm:t>
    </dgm:pt>
    <dgm:pt modelId="{BF9C8221-F33B-4A6C-96BC-4244D364AE84}">
      <dgm:prSet phldrT="[Text]" custT="1"/>
      <dgm:spPr/>
      <dgm:t>
        <a:bodyPr/>
        <a:lstStyle/>
        <a:p>
          <a:r>
            <a:rPr lang="en-GB" sz="2000" dirty="0" smtClean="0"/>
            <a:t>Mean what you say</a:t>
          </a:r>
          <a:endParaRPr lang="en-GB" sz="2000" dirty="0"/>
        </a:p>
      </dgm:t>
    </dgm:pt>
    <dgm:pt modelId="{23377616-ED6B-4543-B3F0-EA39757E76FF}" type="parTrans" cxnId="{2BA4A8E7-C48B-43D7-BBA2-155841EC294E}">
      <dgm:prSet/>
      <dgm:spPr/>
      <dgm:t>
        <a:bodyPr/>
        <a:lstStyle/>
        <a:p>
          <a:endParaRPr lang="en-GB"/>
        </a:p>
      </dgm:t>
    </dgm:pt>
    <dgm:pt modelId="{D36DC3A0-A050-4A1E-BEE3-EF6509BA59AE}" type="sibTrans" cxnId="{2BA4A8E7-C48B-43D7-BBA2-155841EC294E}">
      <dgm:prSet/>
      <dgm:spPr/>
      <dgm:t>
        <a:bodyPr/>
        <a:lstStyle/>
        <a:p>
          <a:endParaRPr lang="en-GB"/>
        </a:p>
      </dgm:t>
    </dgm:pt>
    <dgm:pt modelId="{2B431ABC-6E11-4A99-B133-A32E80270D33}">
      <dgm:prSet phldrT="[Text]"/>
      <dgm:spPr/>
      <dgm:t>
        <a:bodyPr/>
        <a:lstStyle/>
        <a:p>
          <a:endParaRPr lang="en-GB" sz="2800" dirty="0"/>
        </a:p>
      </dgm:t>
    </dgm:pt>
    <dgm:pt modelId="{99EEDFEC-A0D7-4813-AE8F-2B7103C380CD}" type="parTrans" cxnId="{9B947F18-0940-4786-9386-A32BB4E69872}">
      <dgm:prSet/>
      <dgm:spPr/>
      <dgm:t>
        <a:bodyPr/>
        <a:lstStyle/>
        <a:p>
          <a:endParaRPr lang="en-GB"/>
        </a:p>
      </dgm:t>
    </dgm:pt>
    <dgm:pt modelId="{D24DED79-BBAD-4979-BEE2-192D760219D7}" type="sibTrans" cxnId="{9B947F18-0940-4786-9386-A32BB4E69872}">
      <dgm:prSet/>
      <dgm:spPr/>
      <dgm:t>
        <a:bodyPr/>
        <a:lstStyle/>
        <a:p>
          <a:endParaRPr lang="en-GB"/>
        </a:p>
      </dgm:t>
    </dgm:pt>
    <dgm:pt modelId="{3AABA6E1-8525-4224-9688-FD96F77FEDB1}">
      <dgm:prSet phldrT="[Text]" custT="1"/>
      <dgm:spPr/>
      <dgm:t>
        <a:bodyPr/>
        <a:lstStyle/>
        <a:p>
          <a:r>
            <a:rPr lang="en-GB" sz="2000" dirty="0" smtClean="0"/>
            <a:t>Co-opt others to keep you focused on goals</a:t>
          </a:r>
          <a:endParaRPr lang="en-GB" sz="2000" dirty="0"/>
        </a:p>
      </dgm:t>
    </dgm:pt>
    <dgm:pt modelId="{2B944CF1-F650-49D2-830B-A0F51B733EB3}" type="parTrans" cxnId="{4FAB172D-A2EA-49E4-9ECD-8C5F357B3FE9}">
      <dgm:prSet/>
      <dgm:spPr/>
      <dgm:t>
        <a:bodyPr/>
        <a:lstStyle/>
        <a:p>
          <a:endParaRPr lang="en-GB"/>
        </a:p>
      </dgm:t>
    </dgm:pt>
    <dgm:pt modelId="{21CACCF1-30CF-4687-B973-036A66ABE966}" type="sibTrans" cxnId="{4FAB172D-A2EA-49E4-9ECD-8C5F357B3FE9}">
      <dgm:prSet/>
      <dgm:spPr/>
      <dgm:t>
        <a:bodyPr/>
        <a:lstStyle/>
        <a:p>
          <a:endParaRPr lang="en-GB"/>
        </a:p>
      </dgm:t>
    </dgm:pt>
    <dgm:pt modelId="{7F2E5E63-2AFD-4BC6-8D45-F5613ECA76EF}">
      <dgm:prSet phldrT="[Text]" custT="1"/>
      <dgm:spPr/>
      <dgm:t>
        <a:bodyPr/>
        <a:lstStyle/>
        <a:p>
          <a:r>
            <a:rPr lang="en-GB" sz="2000" dirty="0" smtClean="0"/>
            <a:t>Ask ‘how will I get there?’</a:t>
          </a:r>
          <a:endParaRPr lang="en-GB" sz="2000" dirty="0"/>
        </a:p>
      </dgm:t>
    </dgm:pt>
    <dgm:pt modelId="{79006C09-B090-4DFF-BFDD-40509EE8A109}" type="parTrans" cxnId="{22014A92-1466-4A78-B9C7-87E977A112D7}">
      <dgm:prSet/>
      <dgm:spPr/>
      <dgm:t>
        <a:bodyPr/>
        <a:lstStyle/>
        <a:p>
          <a:endParaRPr lang="en-GB"/>
        </a:p>
      </dgm:t>
    </dgm:pt>
    <dgm:pt modelId="{FD966C1D-F523-4F0C-B9B5-3979E77B6657}" type="sibTrans" cxnId="{22014A92-1466-4A78-B9C7-87E977A112D7}">
      <dgm:prSet/>
      <dgm:spPr/>
      <dgm:t>
        <a:bodyPr/>
        <a:lstStyle/>
        <a:p>
          <a:endParaRPr lang="en-GB"/>
        </a:p>
      </dgm:t>
    </dgm:pt>
    <dgm:pt modelId="{9FF82EB3-82C1-4C45-A1F5-E140205442A8}">
      <dgm:prSet phldrT="[Text]" custT="1"/>
      <dgm:spPr/>
      <dgm:t>
        <a:bodyPr/>
        <a:lstStyle/>
        <a:p>
          <a:r>
            <a:rPr lang="en-GB" sz="2000" i="0" dirty="0" smtClean="0"/>
            <a:t>Remove distractions</a:t>
          </a:r>
          <a:endParaRPr lang="en-GB" sz="2700" i="0" dirty="0"/>
        </a:p>
      </dgm:t>
    </dgm:pt>
    <dgm:pt modelId="{E82DE24C-901D-4F28-9080-ECE1D37D4766}" type="parTrans" cxnId="{1AA7C3CE-FADE-48D4-8BC8-11AEC025F9E1}">
      <dgm:prSet/>
      <dgm:spPr/>
      <dgm:t>
        <a:bodyPr/>
        <a:lstStyle/>
        <a:p>
          <a:endParaRPr lang="en-GB"/>
        </a:p>
      </dgm:t>
    </dgm:pt>
    <dgm:pt modelId="{12E4AF23-1C14-4BCE-A544-1487965E29E6}" type="sibTrans" cxnId="{1AA7C3CE-FADE-48D4-8BC8-11AEC025F9E1}">
      <dgm:prSet/>
      <dgm:spPr/>
      <dgm:t>
        <a:bodyPr/>
        <a:lstStyle/>
        <a:p>
          <a:endParaRPr lang="en-GB"/>
        </a:p>
      </dgm:t>
    </dgm:pt>
    <dgm:pt modelId="{ACE86CD2-28F6-45D9-85E4-FAEC17CBD68E}">
      <dgm:prSet phldrT="[Text]" custT="1"/>
      <dgm:spPr/>
      <dgm:t>
        <a:bodyPr/>
        <a:lstStyle/>
        <a:p>
          <a:r>
            <a:rPr lang="en-GB" sz="2000" i="0" dirty="0" smtClean="0"/>
            <a:t>Set your own goals, ignore what others say they are doing</a:t>
          </a:r>
          <a:endParaRPr lang="en-GB" sz="2000" i="0" dirty="0"/>
        </a:p>
      </dgm:t>
    </dgm:pt>
    <dgm:pt modelId="{5E60B1A7-C94F-413E-B47A-FB58726204B1}" type="parTrans" cxnId="{1EA6F3DB-9192-4FC0-957A-5AAEFE933428}">
      <dgm:prSet/>
      <dgm:spPr/>
      <dgm:t>
        <a:bodyPr/>
        <a:lstStyle/>
        <a:p>
          <a:endParaRPr lang="en-GB"/>
        </a:p>
      </dgm:t>
    </dgm:pt>
    <dgm:pt modelId="{5448EEDC-14BA-4B9F-8898-A43435863B4B}" type="sibTrans" cxnId="{1EA6F3DB-9192-4FC0-957A-5AAEFE933428}">
      <dgm:prSet/>
      <dgm:spPr/>
      <dgm:t>
        <a:bodyPr/>
        <a:lstStyle/>
        <a:p>
          <a:endParaRPr lang="en-GB"/>
        </a:p>
      </dgm:t>
    </dgm:pt>
    <dgm:pt modelId="{7D46158E-1688-4FBA-9813-AC334677D67C}">
      <dgm:prSet phldrT="[Text]" custT="1"/>
      <dgm:spPr/>
      <dgm:t>
        <a:bodyPr/>
        <a:lstStyle/>
        <a:p>
          <a:r>
            <a:rPr lang="en-GB" sz="2000" dirty="0" smtClean="0"/>
            <a:t>Simplify your revision habits to make them </a:t>
          </a:r>
          <a:r>
            <a:rPr lang="en-GB" sz="2000" dirty="0" err="1" smtClean="0"/>
            <a:t>achieveable</a:t>
          </a:r>
          <a:endParaRPr lang="en-GB" sz="2000" dirty="0"/>
        </a:p>
      </dgm:t>
    </dgm:pt>
    <dgm:pt modelId="{6C807687-B03A-41AB-A05B-21F3BFBF29E3}" type="parTrans" cxnId="{E0B19929-CAEA-42AD-842F-1255E16406F9}">
      <dgm:prSet/>
      <dgm:spPr/>
      <dgm:t>
        <a:bodyPr/>
        <a:lstStyle/>
        <a:p>
          <a:endParaRPr lang="en-GB"/>
        </a:p>
      </dgm:t>
    </dgm:pt>
    <dgm:pt modelId="{4E2BF2DB-D091-434B-8426-BBE01C2B12B6}" type="sibTrans" cxnId="{E0B19929-CAEA-42AD-842F-1255E16406F9}">
      <dgm:prSet/>
      <dgm:spPr/>
      <dgm:t>
        <a:bodyPr/>
        <a:lstStyle/>
        <a:p>
          <a:endParaRPr lang="en-GB"/>
        </a:p>
      </dgm:t>
    </dgm:pt>
    <dgm:pt modelId="{FF635E53-77B6-46BC-99CD-8C21A86091B0}" type="pres">
      <dgm:prSet presAssocID="{DEF751FD-F361-4A4A-9079-AFB1A30FEC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04F82E0-00CC-4042-9EE6-4B13115033C4}" type="pres">
      <dgm:prSet presAssocID="{2ACB2EFF-101E-48BB-B53B-7C906484E04F}" presName="composite" presStyleCnt="0"/>
      <dgm:spPr/>
    </dgm:pt>
    <dgm:pt modelId="{6BC1B7C5-2CD5-4EE7-98CD-FD9E3018727F}" type="pres">
      <dgm:prSet presAssocID="{2ACB2EFF-101E-48BB-B53B-7C906484E04F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76D7DB-568A-4564-99BD-6820CFC8D409}" type="pres">
      <dgm:prSet presAssocID="{2ACB2EFF-101E-48BB-B53B-7C906484E04F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A7BA95-4FEA-4317-8DDF-B62D186D42ED}" type="pres">
      <dgm:prSet presAssocID="{2DB22F16-E033-4540-A17C-EF16546C2BF5}" presName="space" presStyleCnt="0"/>
      <dgm:spPr/>
    </dgm:pt>
    <dgm:pt modelId="{CB31A64D-D7FC-4F8B-A303-88D92F16C705}" type="pres">
      <dgm:prSet presAssocID="{A8239FF5-8EE8-48AD-AA63-4C10D6FDE3BC}" presName="composite" presStyleCnt="0"/>
      <dgm:spPr/>
    </dgm:pt>
    <dgm:pt modelId="{A56CEE8D-D974-4707-85FA-3FCF7782D3DE}" type="pres">
      <dgm:prSet presAssocID="{A8239FF5-8EE8-48AD-AA63-4C10D6FDE3BC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54DD48-7DD4-4036-A7AD-8E3BBA3F2BFC}" type="pres">
      <dgm:prSet presAssocID="{A8239FF5-8EE8-48AD-AA63-4C10D6FDE3BC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A39E03-052C-4223-BF33-5B2691E75847}" type="pres">
      <dgm:prSet presAssocID="{A80340AA-07AF-4ABE-BF31-1633901C2E02}" presName="space" presStyleCnt="0"/>
      <dgm:spPr/>
    </dgm:pt>
    <dgm:pt modelId="{66CE3176-1205-4333-8644-3995D0E3FD0E}" type="pres">
      <dgm:prSet presAssocID="{8204B57E-5854-4B52-ABCA-20B44E7B70CE}" presName="composite" presStyleCnt="0"/>
      <dgm:spPr/>
    </dgm:pt>
    <dgm:pt modelId="{52D8D424-8599-4E66-A716-3E5779A3F49D}" type="pres">
      <dgm:prSet presAssocID="{8204B57E-5854-4B52-ABCA-20B44E7B70C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424FCE-4249-4820-8247-E77D4CCF1F73}" type="pres">
      <dgm:prSet presAssocID="{8204B57E-5854-4B52-ABCA-20B44E7B70CE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8173BB-2E01-4775-AF64-A0EAC3C6F3B8}" type="pres">
      <dgm:prSet presAssocID="{8644E0CB-110B-4D6A-B05D-B4D51CD72261}" presName="space" presStyleCnt="0"/>
      <dgm:spPr/>
    </dgm:pt>
    <dgm:pt modelId="{9F7D69CC-6C0A-4577-99D4-5C542D282FB9}" type="pres">
      <dgm:prSet presAssocID="{1072537B-988E-4459-9240-6FC1E56CE0CE}" presName="composite" presStyleCnt="0"/>
      <dgm:spPr/>
    </dgm:pt>
    <dgm:pt modelId="{31C312F9-BAAC-4FC7-BA5A-4B45869F379D}" type="pres">
      <dgm:prSet presAssocID="{1072537B-988E-4459-9240-6FC1E56CE0C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81FE4B-4105-4547-AA67-30E263B6F6F4}" type="pres">
      <dgm:prSet presAssocID="{1072537B-988E-4459-9240-6FC1E56CE0CE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0624183-7A3E-4E36-8535-9D921D1E6598}" srcId="{2ACB2EFF-101E-48BB-B53B-7C906484E04F}" destId="{4F398B5B-F3A1-4FD7-9920-8F6C91234F5C}" srcOrd="2" destOrd="0" parTransId="{BB0825D7-8BE3-4932-BD07-6D52333068C7}" sibTransId="{A1A610E1-6A34-4A67-B72C-B14C9D54825A}"/>
    <dgm:cxn modelId="{2BA4A8E7-C48B-43D7-BBA2-155841EC294E}" srcId="{A8239FF5-8EE8-48AD-AA63-4C10D6FDE3BC}" destId="{BF9C8221-F33B-4A6C-96BC-4244D364AE84}" srcOrd="2" destOrd="0" parTransId="{23377616-ED6B-4543-B3F0-EA39757E76FF}" sibTransId="{D36DC3A0-A050-4A1E-BEE3-EF6509BA59AE}"/>
    <dgm:cxn modelId="{9B947F18-0940-4786-9386-A32BB4E69872}" srcId="{1072537B-988E-4459-9240-6FC1E56CE0CE}" destId="{2B431ABC-6E11-4A99-B133-A32E80270D33}" srcOrd="3" destOrd="0" parTransId="{99EEDFEC-A0D7-4813-AE8F-2B7103C380CD}" sibTransId="{D24DED79-BBAD-4979-BEE2-192D760219D7}"/>
    <dgm:cxn modelId="{80D842F8-A234-42B0-806C-BA3D43493BF9}" srcId="{DEF751FD-F361-4A4A-9079-AFB1A30FEC06}" destId="{1072537B-988E-4459-9240-6FC1E56CE0CE}" srcOrd="3" destOrd="0" parTransId="{0EF6A15E-E6C9-4FCF-9E6C-1F957239378D}" sibTransId="{311155A7-8C83-4DE2-A5C6-69BFA6DEB777}"/>
    <dgm:cxn modelId="{22496CCE-6946-4F5C-AA2A-4E483B7E6554}" type="presOf" srcId="{9FF82EB3-82C1-4C45-A1F5-E140205442A8}" destId="{F0424FCE-4249-4820-8247-E77D4CCF1F73}" srcOrd="0" destOrd="1" presId="urn:microsoft.com/office/officeart/2005/8/layout/hList1"/>
    <dgm:cxn modelId="{311B4749-A4AE-4F5B-8F9E-5CDF04271DB2}" type="presOf" srcId="{3AABA6E1-8525-4224-9688-FD96F77FEDB1}" destId="{1681FE4B-4105-4547-AA67-30E263B6F6F4}" srcOrd="0" destOrd="1" presId="urn:microsoft.com/office/officeart/2005/8/layout/hList1"/>
    <dgm:cxn modelId="{42D162E1-3F1E-48B0-BE05-8E3CFB398DC1}" type="presOf" srcId="{16E29D84-04A0-474F-9456-DE94E5BCC530}" destId="{E854DD48-7DD4-4036-A7AD-8E3BBA3F2BFC}" srcOrd="0" destOrd="1" presId="urn:microsoft.com/office/officeart/2005/8/layout/hList1"/>
    <dgm:cxn modelId="{27C259A5-9833-480A-B383-C5A0608BA2CB}" type="presOf" srcId="{9E3D1D29-FA71-46A2-83E6-C9B83F3CBA33}" destId="{E854DD48-7DD4-4036-A7AD-8E3BBA3F2BFC}" srcOrd="0" destOrd="0" presId="urn:microsoft.com/office/officeart/2005/8/layout/hList1"/>
    <dgm:cxn modelId="{1AA7C3CE-FADE-48D4-8BC8-11AEC025F9E1}" srcId="{8204B57E-5854-4B52-ABCA-20B44E7B70CE}" destId="{9FF82EB3-82C1-4C45-A1F5-E140205442A8}" srcOrd="1" destOrd="0" parTransId="{E82DE24C-901D-4F28-9080-ECE1D37D4766}" sibTransId="{12E4AF23-1C14-4BCE-A544-1487965E29E6}"/>
    <dgm:cxn modelId="{996981C3-5778-4A5C-AB67-79EBBA212915}" type="presOf" srcId="{BF9C8221-F33B-4A6C-96BC-4244D364AE84}" destId="{E854DD48-7DD4-4036-A7AD-8E3BBA3F2BFC}" srcOrd="0" destOrd="2" presId="urn:microsoft.com/office/officeart/2005/8/layout/hList1"/>
    <dgm:cxn modelId="{ACCFDAD7-62FC-4754-AE8A-F8E63EACBA2A}" srcId="{1072537B-988E-4459-9240-6FC1E56CE0CE}" destId="{ADF9A4C0-6888-4421-9B36-A99B5255BED6}" srcOrd="0" destOrd="0" parTransId="{F4EB9CC4-7B1B-42E5-B35D-D95AD77D3089}" sibTransId="{9B77182E-E6C9-449D-B5FD-EB9A457999CD}"/>
    <dgm:cxn modelId="{4FAB172D-A2EA-49E4-9ECD-8C5F357B3FE9}" srcId="{1072537B-988E-4459-9240-6FC1E56CE0CE}" destId="{3AABA6E1-8525-4224-9688-FD96F77FEDB1}" srcOrd="1" destOrd="0" parTransId="{2B944CF1-F650-49D2-830B-A0F51B733EB3}" sibTransId="{21CACCF1-30CF-4687-B973-036A66ABE966}"/>
    <dgm:cxn modelId="{BE7DCD30-F48C-4983-931F-236752992704}" type="presOf" srcId="{D26DF898-1391-4F23-9494-EF3F7B2484D1}" destId="{F0424FCE-4249-4820-8247-E77D4CCF1F73}" srcOrd="0" destOrd="0" presId="urn:microsoft.com/office/officeart/2005/8/layout/hList1"/>
    <dgm:cxn modelId="{05EA126A-6130-462A-8F50-894C42ABED44}" type="presOf" srcId="{2B2E89B4-5B43-437B-949E-820B4E2041F3}" destId="{7176D7DB-568A-4564-99BD-6820CFC8D409}" srcOrd="0" destOrd="0" presId="urn:microsoft.com/office/officeart/2005/8/layout/hList1"/>
    <dgm:cxn modelId="{2C5B14F8-C7F6-42F6-B355-C448D70DF607}" type="presOf" srcId="{2ACB2EFF-101E-48BB-B53B-7C906484E04F}" destId="{6BC1B7C5-2CD5-4EE7-98CD-FD9E3018727F}" srcOrd="0" destOrd="0" presId="urn:microsoft.com/office/officeart/2005/8/layout/hList1"/>
    <dgm:cxn modelId="{D5CF5C00-3755-48F4-A45D-A048D56FF031}" srcId="{2ACB2EFF-101E-48BB-B53B-7C906484E04F}" destId="{2B2E89B4-5B43-437B-949E-820B4E2041F3}" srcOrd="0" destOrd="0" parTransId="{A86B1C2B-07C1-43E4-9794-CB317F2AE50A}" sibTransId="{739140C1-677B-49BF-B2CF-704C16FB9A89}"/>
    <dgm:cxn modelId="{EB55ABA9-2A87-4A6B-B16C-363EAA71B264}" type="presOf" srcId="{A8239FF5-8EE8-48AD-AA63-4C10D6FDE3BC}" destId="{A56CEE8D-D974-4707-85FA-3FCF7782D3DE}" srcOrd="0" destOrd="0" presId="urn:microsoft.com/office/officeart/2005/8/layout/hList1"/>
    <dgm:cxn modelId="{5DBC948B-C38B-4F78-8305-7E5DFB655AA8}" type="presOf" srcId="{2B431ABC-6E11-4A99-B133-A32E80270D33}" destId="{1681FE4B-4105-4547-AA67-30E263B6F6F4}" srcOrd="0" destOrd="3" presId="urn:microsoft.com/office/officeart/2005/8/layout/hList1"/>
    <dgm:cxn modelId="{531519C0-5AA5-4221-A9BD-457F42CEBE0A}" type="presOf" srcId="{ACE86CD2-28F6-45D9-85E4-FAEC17CBD68E}" destId="{F0424FCE-4249-4820-8247-E77D4CCF1F73}" srcOrd="0" destOrd="2" presId="urn:microsoft.com/office/officeart/2005/8/layout/hList1"/>
    <dgm:cxn modelId="{A691A65B-299C-47ED-A72A-BA4656B629D3}" srcId="{A8239FF5-8EE8-48AD-AA63-4C10D6FDE3BC}" destId="{16E29D84-04A0-474F-9456-DE94E5BCC530}" srcOrd="1" destOrd="0" parTransId="{C0A88D50-3139-4874-AE5A-C70C060F7036}" sibTransId="{F4364DBA-120A-494B-B4DE-56E9C5413A6B}"/>
    <dgm:cxn modelId="{C0F82274-53E5-4F0B-9104-781355B77902}" type="presOf" srcId="{F5B1602B-FCCF-412E-B7C1-9CB79BF59D37}" destId="{7176D7DB-568A-4564-99BD-6820CFC8D409}" srcOrd="0" destOrd="1" presId="urn:microsoft.com/office/officeart/2005/8/layout/hList1"/>
    <dgm:cxn modelId="{9D1DDC82-B9D2-4745-AB5E-25FF93DEE81D}" type="presOf" srcId="{7D46158E-1688-4FBA-9813-AC334677D67C}" destId="{7176D7DB-568A-4564-99BD-6820CFC8D409}" srcOrd="0" destOrd="3" presId="urn:microsoft.com/office/officeart/2005/8/layout/hList1"/>
    <dgm:cxn modelId="{DBCF10E4-3B71-4060-8101-13828B1D4CD6}" type="presOf" srcId="{7F2E5E63-2AFD-4BC6-8D45-F5613ECA76EF}" destId="{1681FE4B-4105-4547-AA67-30E263B6F6F4}" srcOrd="0" destOrd="2" presId="urn:microsoft.com/office/officeart/2005/8/layout/hList1"/>
    <dgm:cxn modelId="{CDB781E7-E0D1-4F09-9677-04498D463907}" srcId="{2ACB2EFF-101E-48BB-B53B-7C906484E04F}" destId="{F5B1602B-FCCF-412E-B7C1-9CB79BF59D37}" srcOrd="1" destOrd="0" parTransId="{24C7D122-BC1C-4FDB-9CF2-371ECD2B337B}" sibTransId="{839C1222-7F16-4478-AED2-E8BED3429972}"/>
    <dgm:cxn modelId="{56553A30-FB0D-42DC-B874-5DC1F3845AF6}" srcId="{DEF751FD-F361-4A4A-9079-AFB1A30FEC06}" destId="{8204B57E-5854-4B52-ABCA-20B44E7B70CE}" srcOrd="2" destOrd="0" parTransId="{7A0091B2-E2F6-4D0A-9AB2-9A7AC6B5A658}" sibTransId="{8644E0CB-110B-4D6A-B05D-B4D51CD72261}"/>
    <dgm:cxn modelId="{7A21422F-5C60-4D1D-82D0-B2ED103EA1F3}" type="presOf" srcId="{ADF9A4C0-6888-4421-9B36-A99B5255BED6}" destId="{1681FE4B-4105-4547-AA67-30E263B6F6F4}" srcOrd="0" destOrd="0" presId="urn:microsoft.com/office/officeart/2005/8/layout/hList1"/>
    <dgm:cxn modelId="{22014A92-1466-4A78-B9C7-87E977A112D7}" srcId="{1072537B-988E-4459-9240-6FC1E56CE0CE}" destId="{7F2E5E63-2AFD-4BC6-8D45-F5613ECA76EF}" srcOrd="2" destOrd="0" parTransId="{79006C09-B090-4DFF-BFDD-40509EE8A109}" sibTransId="{FD966C1D-F523-4F0C-B9B5-3979E77B6657}"/>
    <dgm:cxn modelId="{E0B19929-CAEA-42AD-842F-1255E16406F9}" srcId="{2ACB2EFF-101E-48BB-B53B-7C906484E04F}" destId="{7D46158E-1688-4FBA-9813-AC334677D67C}" srcOrd="3" destOrd="0" parTransId="{6C807687-B03A-41AB-A05B-21F3BFBF29E3}" sibTransId="{4E2BF2DB-D091-434B-8426-BBE01C2B12B6}"/>
    <dgm:cxn modelId="{CC213E52-AAAE-474F-A738-EC4F8A7B197F}" srcId="{DEF751FD-F361-4A4A-9079-AFB1A30FEC06}" destId="{2ACB2EFF-101E-48BB-B53B-7C906484E04F}" srcOrd="0" destOrd="0" parTransId="{437E6575-E777-4083-9823-76BD4A616684}" sibTransId="{2DB22F16-E033-4540-A17C-EF16546C2BF5}"/>
    <dgm:cxn modelId="{1EA6F3DB-9192-4FC0-957A-5AAEFE933428}" srcId="{8204B57E-5854-4B52-ABCA-20B44E7B70CE}" destId="{ACE86CD2-28F6-45D9-85E4-FAEC17CBD68E}" srcOrd="2" destOrd="0" parTransId="{5E60B1A7-C94F-413E-B47A-FB58726204B1}" sibTransId="{5448EEDC-14BA-4B9F-8898-A43435863B4B}"/>
    <dgm:cxn modelId="{508EA56B-370E-442E-867A-E763ED85755E}" type="presOf" srcId="{DEF751FD-F361-4A4A-9079-AFB1A30FEC06}" destId="{FF635E53-77B6-46BC-99CD-8C21A86091B0}" srcOrd="0" destOrd="0" presId="urn:microsoft.com/office/officeart/2005/8/layout/hList1"/>
    <dgm:cxn modelId="{9CFAA040-D467-4DE5-B96D-A5FDD55E6264}" type="presOf" srcId="{1072537B-988E-4459-9240-6FC1E56CE0CE}" destId="{31C312F9-BAAC-4FC7-BA5A-4B45869F379D}" srcOrd="0" destOrd="0" presId="urn:microsoft.com/office/officeart/2005/8/layout/hList1"/>
    <dgm:cxn modelId="{FED14D42-775D-4827-8758-FD5ECF38CAAE}" srcId="{8204B57E-5854-4B52-ABCA-20B44E7B70CE}" destId="{D26DF898-1391-4F23-9494-EF3F7B2484D1}" srcOrd="0" destOrd="0" parTransId="{04940999-0D99-4E0C-8411-BF1C66C2E2D3}" sibTransId="{7C9B6CDF-FEC3-4E2E-BAA4-2F7C1C14BC15}"/>
    <dgm:cxn modelId="{B5474F54-3412-41AA-897D-38FF6B480BCF}" srcId="{A8239FF5-8EE8-48AD-AA63-4C10D6FDE3BC}" destId="{9E3D1D29-FA71-46A2-83E6-C9B83F3CBA33}" srcOrd="0" destOrd="0" parTransId="{C8EFCFA1-DE29-48B4-9B6D-2712CB829FE5}" sibTransId="{A669F458-079D-4D5D-8C52-8B47A1E9811B}"/>
    <dgm:cxn modelId="{AEC68B9D-E363-4558-B5E8-F5FC75560C27}" srcId="{DEF751FD-F361-4A4A-9079-AFB1A30FEC06}" destId="{A8239FF5-8EE8-48AD-AA63-4C10D6FDE3BC}" srcOrd="1" destOrd="0" parTransId="{F55F3C3D-A4AE-44DD-B46A-FA5FDA9E8932}" sibTransId="{A80340AA-07AF-4ABE-BF31-1633901C2E02}"/>
    <dgm:cxn modelId="{6A4BDCD0-9D0E-449B-8448-5889FDE21298}" type="presOf" srcId="{8204B57E-5854-4B52-ABCA-20B44E7B70CE}" destId="{52D8D424-8599-4E66-A716-3E5779A3F49D}" srcOrd="0" destOrd="0" presId="urn:microsoft.com/office/officeart/2005/8/layout/hList1"/>
    <dgm:cxn modelId="{E7CB9756-455C-4A8A-A630-8710A274479F}" type="presOf" srcId="{4F398B5B-F3A1-4FD7-9920-8F6C91234F5C}" destId="{7176D7DB-568A-4564-99BD-6820CFC8D409}" srcOrd="0" destOrd="2" presId="urn:microsoft.com/office/officeart/2005/8/layout/hList1"/>
    <dgm:cxn modelId="{E1C43DFA-6814-47E4-B205-341197EC2949}" type="presParOf" srcId="{FF635E53-77B6-46BC-99CD-8C21A86091B0}" destId="{E04F82E0-00CC-4042-9EE6-4B13115033C4}" srcOrd="0" destOrd="0" presId="urn:microsoft.com/office/officeart/2005/8/layout/hList1"/>
    <dgm:cxn modelId="{62311602-54C4-467B-8816-2CA0EEECB522}" type="presParOf" srcId="{E04F82E0-00CC-4042-9EE6-4B13115033C4}" destId="{6BC1B7C5-2CD5-4EE7-98CD-FD9E3018727F}" srcOrd="0" destOrd="0" presId="urn:microsoft.com/office/officeart/2005/8/layout/hList1"/>
    <dgm:cxn modelId="{20C55197-0D80-4568-82BD-CF6941B758BF}" type="presParOf" srcId="{E04F82E0-00CC-4042-9EE6-4B13115033C4}" destId="{7176D7DB-568A-4564-99BD-6820CFC8D409}" srcOrd="1" destOrd="0" presId="urn:microsoft.com/office/officeart/2005/8/layout/hList1"/>
    <dgm:cxn modelId="{14EF897F-A955-4F14-8CF2-E04113461D9E}" type="presParOf" srcId="{FF635E53-77B6-46BC-99CD-8C21A86091B0}" destId="{1DA7BA95-4FEA-4317-8DDF-B62D186D42ED}" srcOrd="1" destOrd="0" presId="urn:microsoft.com/office/officeart/2005/8/layout/hList1"/>
    <dgm:cxn modelId="{050568DC-088D-4AB2-AFA5-721D6E03484E}" type="presParOf" srcId="{FF635E53-77B6-46BC-99CD-8C21A86091B0}" destId="{CB31A64D-D7FC-4F8B-A303-88D92F16C705}" srcOrd="2" destOrd="0" presId="urn:microsoft.com/office/officeart/2005/8/layout/hList1"/>
    <dgm:cxn modelId="{3F038B11-8F59-4A58-994B-7C24783EC0D5}" type="presParOf" srcId="{CB31A64D-D7FC-4F8B-A303-88D92F16C705}" destId="{A56CEE8D-D974-4707-85FA-3FCF7782D3DE}" srcOrd="0" destOrd="0" presId="urn:microsoft.com/office/officeart/2005/8/layout/hList1"/>
    <dgm:cxn modelId="{73B6DCDC-5BEA-4627-A8C2-5FE170F2C11B}" type="presParOf" srcId="{CB31A64D-D7FC-4F8B-A303-88D92F16C705}" destId="{E854DD48-7DD4-4036-A7AD-8E3BBA3F2BFC}" srcOrd="1" destOrd="0" presId="urn:microsoft.com/office/officeart/2005/8/layout/hList1"/>
    <dgm:cxn modelId="{C87BD9E0-712A-47EA-9A18-2DC933C389CB}" type="presParOf" srcId="{FF635E53-77B6-46BC-99CD-8C21A86091B0}" destId="{F7A39E03-052C-4223-BF33-5B2691E75847}" srcOrd="3" destOrd="0" presId="urn:microsoft.com/office/officeart/2005/8/layout/hList1"/>
    <dgm:cxn modelId="{DB7CFC79-CE26-4FB8-9C82-A186D76348EE}" type="presParOf" srcId="{FF635E53-77B6-46BC-99CD-8C21A86091B0}" destId="{66CE3176-1205-4333-8644-3995D0E3FD0E}" srcOrd="4" destOrd="0" presId="urn:microsoft.com/office/officeart/2005/8/layout/hList1"/>
    <dgm:cxn modelId="{569093D2-C7F0-4500-8D0B-9397094CE76C}" type="presParOf" srcId="{66CE3176-1205-4333-8644-3995D0E3FD0E}" destId="{52D8D424-8599-4E66-A716-3E5779A3F49D}" srcOrd="0" destOrd="0" presId="urn:microsoft.com/office/officeart/2005/8/layout/hList1"/>
    <dgm:cxn modelId="{DAD3B06A-9AAF-48E0-A931-61F478C08C07}" type="presParOf" srcId="{66CE3176-1205-4333-8644-3995D0E3FD0E}" destId="{F0424FCE-4249-4820-8247-E77D4CCF1F73}" srcOrd="1" destOrd="0" presId="urn:microsoft.com/office/officeart/2005/8/layout/hList1"/>
    <dgm:cxn modelId="{8C887AEC-9201-4974-9A9C-EF76157D96C3}" type="presParOf" srcId="{FF635E53-77B6-46BC-99CD-8C21A86091B0}" destId="{1E8173BB-2E01-4775-AF64-A0EAC3C6F3B8}" srcOrd="5" destOrd="0" presId="urn:microsoft.com/office/officeart/2005/8/layout/hList1"/>
    <dgm:cxn modelId="{915E203B-DA39-4CE8-A9A2-488CB17295F5}" type="presParOf" srcId="{FF635E53-77B6-46BC-99CD-8C21A86091B0}" destId="{9F7D69CC-6C0A-4577-99D4-5C542D282FB9}" srcOrd="6" destOrd="0" presId="urn:microsoft.com/office/officeart/2005/8/layout/hList1"/>
    <dgm:cxn modelId="{68E5264B-C464-4FBE-89FF-8F7F88671190}" type="presParOf" srcId="{9F7D69CC-6C0A-4577-99D4-5C542D282FB9}" destId="{31C312F9-BAAC-4FC7-BA5A-4B45869F379D}" srcOrd="0" destOrd="0" presId="urn:microsoft.com/office/officeart/2005/8/layout/hList1"/>
    <dgm:cxn modelId="{96BB05F4-B756-42A0-95A5-7A0FDF325C54}" type="presParOf" srcId="{9F7D69CC-6C0A-4577-99D4-5C542D282FB9}" destId="{1681FE4B-4105-4547-AA67-30E263B6F6F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2C96CC1-AE02-4DB1-995D-D3595D774307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1C17C20-D136-4D8D-97B6-F012173A6D70}">
      <dgm:prSet phldrT="[Text]"/>
      <dgm:spPr/>
      <dgm:t>
        <a:bodyPr/>
        <a:lstStyle/>
        <a:p>
          <a:r>
            <a:rPr lang="en-GB" dirty="0" smtClean="0"/>
            <a:t>How to commit</a:t>
          </a:r>
          <a:endParaRPr lang="en-GB" dirty="0"/>
        </a:p>
      </dgm:t>
    </dgm:pt>
    <dgm:pt modelId="{67E2E11F-A336-4003-B40E-1BCB0CEA6138}" type="parTrans" cxnId="{95AB5B14-E74B-4B3A-A82D-543D0EF449E6}">
      <dgm:prSet/>
      <dgm:spPr/>
      <dgm:t>
        <a:bodyPr/>
        <a:lstStyle/>
        <a:p>
          <a:endParaRPr lang="en-GB"/>
        </a:p>
      </dgm:t>
    </dgm:pt>
    <dgm:pt modelId="{837A4610-927C-4C30-89FE-E6A7A771B130}" type="sibTrans" cxnId="{95AB5B14-E74B-4B3A-A82D-543D0EF449E6}">
      <dgm:prSet/>
      <dgm:spPr/>
      <dgm:t>
        <a:bodyPr/>
        <a:lstStyle/>
        <a:p>
          <a:endParaRPr lang="en-GB"/>
        </a:p>
      </dgm:t>
    </dgm:pt>
    <dgm:pt modelId="{2958436A-5D7F-476F-890D-CA9331F62C34}">
      <dgm:prSet phldrT="[Text]" custT="1"/>
      <dgm:spPr/>
      <dgm:t>
        <a:bodyPr/>
        <a:lstStyle/>
        <a:p>
          <a:r>
            <a:rPr lang="en-GB" sz="1400" dirty="0" smtClean="0"/>
            <a:t>Use your phone’s flight mode during revision sessions</a:t>
          </a:r>
        </a:p>
        <a:p>
          <a:endParaRPr lang="en-GB" sz="1400" dirty="0" smtClean="0"/>
        </a:p>
        <a:p>
          <a:r>
            <a:rPr lang="en-GB" sz="1400" dirty="0" smtClean="0"/>
            <a:t>Hand your phone to a parent and agree terms for it’s return</a:t>
          </a:r>
          <a:endParaRPr lang="en-GB" sz="1400" dirty="0"/>
        </a:p>
      </dgm:t>
    </dgm:pt>
    <dgm:pt modelId="{1FA9B959-0642-4DF0-8A37-A578FF0B1CA3}" type="parTrans" cxnId="{78FE38DC-E7BF-444E-8F1C-4C1412F10C8B}">
      <dgm:prSet/>
      <dgm:spPr/>
      <dgm:t>
        <a:bodyPr/>
        <a:lstStyle/>
        <a:p>
          <a:endParaRPr lang="en-GB"/>
        </a:p>
      </dgm:t>
    </dgm:pt>
    <dgm:pt modelId="{DC8AF839-D8E1-421F-9B82-E2A0C7D9ACF6}" type="sibTrans" cxnId="{78FE38DC-E7BF-444E-8F1C-4C1412F10C8B}">
      <dgm:prSet/>
      <dgm:spPr/>
      <dgm:t>
        <a:bodyPr/>
        <a:lstStyle/>
        <a:p>
          <a:endParaRPr lang="en-GB"/>
        </a:p>
      </dgm:t>
    </dgm:pt>
    <dgm:pt modelId="{E6047884-DFB7-4650-9B86-9EB279AF5D73}">
      <dgm:prSet phldrT="[Text]" custT="1"/>
      <dgm:spPr/>
      <dgm:t>
        <a:bodyPr/>
        <a:lstStyle/>
        <a:p>
          <a:r>
            <a:rPr lang="en-GB" sz="1400" dirty="0" smtClean="0"/>
            <a:t>Help each other by avoiding social media at peak revision times</a:t>
          </a:r>
        </a:p>
        <a:p>
          <a:endParaRPr lang="en-GB" sz="1400" dirty="0" smtClean="0"/>
        </a:p>
        <a:p>
          <a:r>
            <a:rPr lang="en-GB" sz="1400" dirty="0" smtClean="0"/>
            <a:t>Announce your intention to revise via social media</a:t>
          </a:r>
          <a:endParaRPr lang="en-GB" sz="1400" dirty="0"/>
        </a:p>
      </dgm:t>
    </dgm:pt>
    <dgm:pt modelId="{A153F34E-A8FA-427F-9C86-42F7A4877A2C}" type="parTrans" cxnId="{2B4BAD3A-AD00-410C-AECE-C707EBFA85AC}">
      <dgm:prSet/>
      <dgm:spPr/>
      <dgm:t>
        <a:bodyPr/>
        <a:lstStyle/>
        <a:p>
          <a:endParaRPr lang="en-GB"/>
        </a:p>
      </dgm:t>
    </dgm:pt>
    <dgm:pt modelId="{055D9D38-45C4-4275-B36D-573B7CA0E488}" type="sibTrans" cxnId="{2B4BAD3A-AD00-410C-AECE-C707EBFA85AC}">
      <dgm:prSet/>
      <dgm:spPr/>
      <dgm:t>
        <a:bodyPr/>
        <a:lstStyle/>
        <a:p>
          <a:endParaRPr lang="en-GB"/>
        </a:p>
      </dgm:t>
    </dgm:pt>
    <dgm:pt modelId="{57DC1DC1-3AC8-43CC-B0D1-37CEA42ADD47}">
      <dgm:prSet phldrT="[Text]" custT="1"/>
      <dgm:spPr/>
      <dgm:t>
        <a:bodyPr/>
        <a:lstStyle/>
        <a:p>
          <a:r>
            <a:rPr lang="en-GB" sz="1400" dirty="0" smtClean="0"/>
            <a:t>Plan leisure activities into your schedule, so you are less tempted to skip revision for them.</a:t>
          </a:r>
        </a:p>
        <a:p>
          <a:endParaRPr lang="en-GB" sz="1400" dirty="0" smtClean="0"/>
        </a:p>
        <a:p>
          <a:r>
            <a:rPr lang="en-GB" sz="1400" dirty="0" smtClean="0"/>
            <a:t>Agree fines for straying from a course of action</a:t>
          </a:r>
          <a:endParaRPr lang="en-GB" sz="1400" dirty="0"/>
        </a:p>
      </dgm:t>
    </dgm:pt>
    <dgm:pt modelId="{83A2D6EF-AF5D-4521-92F0-C7A4311DF2D7}" type="parTrans" cxnId="{D8115313-5612-410D-8E31-D87A1024953D}">
      <dgm:prSet/>
      <dgm:spPr/>
      <dgm:t>
        <a:bodyPr/>
        <a:lstStyle/>
        <a:p>
          <a:endParaRPr lang="en-GB"/>
        </a:p>
      </dgm:t>
    </dgm:pt>
    <dgm:pt modelId="{21EA1B9E-D92F-4E46-AB80-5FC602AA98AB}" type="sibTrans" cxnId="{D8115313-5612-410D-8E31-D87A1024953D}">
      <dgm:prSet/>
      <dgm:spPr/>
      <dgm:t>
        <a:bodyPr/>
        <a:lstStyle/>
        <a:p>
          <a:endParaRPr lang="en-GB"/>
        </a:p>
      </dgm:t>
    </dgm:pt>
    <dgm:pt modelId="{823D9E33-BDA5-479A-B6B5-7B474BFA06AC}" type="pres">
      <dgm:prSet presAssocID="{62C96CC1-AE02-4DB1-995D-D3595D774307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1BF52CC5-C16A-4741-828C-291728854CC3}" type="pres">
      <dgm:prSet presAssocID="{F1C17C20-D136-4D8D-97B6-F012173A6D70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GB"/>
        </a:p>
      </dgm:t>
    </dgm:pt>
    <dgm:pt modelId="{2D70F380-7E10-4405-8513-8B9B19C5CD8E}" type="pres">
      <dgm:prSet presAssocID="{2958436A-5D7F-476F-890D-CA9331F62C34}" presName="Accent" presStyleLbl="node1" presStyleIdx="1" presStyleCnt="2"/>
      <dgm:spPr/>
    </dgm:pt>
    <dgm:pt modelId="{350FA2F8-81E5-4A69-9489-673152F4F274}" type="pres">
      <dgm:prSet presAssocID="{2958436A-5D7F-476F-890D-CA9331F62C34}" presName="Image1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E9D7A87-14DB-45D5-9C9E-9A7F8530EE6D}" type="pres">
      <dgm:prSet presAssocID="{2958436A-5D7F-476F-890D-CA9331F62C34}" presName="Child1" presStyleLbl="revTx" presStyleIdx="0" presStyleCnt="3" custScaleX="271980" custLinFactNeighborX="805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4839F5-046B-43FC-9275-5E7A8B3B2864}" type="pres">
      <dgm:prSet presAssocID="{E6047884-DFB7-4650-9B86-9EB279AF5D73}" presName="Image2" presStyleCnt="0"/>
      <dgm:spPr/>
    </dgm:pt>
    <dgm:pt modelId="{23CF12C5-8BDC-45A3-86AB-C01922D601AF}" type="pres">
      <dgm:prSet presAssocID="{E6047884-DFB7-4650-9B86-9EB279AF5D73}" presName="Imag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040F9587-3EB7-40D2-8F09-46B6B9790313}" type="pres">
      <dgm:prSet presAssocID="{E6047884-DFB7-4650-9B86-9EB279AF5D73}" presName="Child2" presStyleLbl="revTx" presStyleIdx="1" presStyleCnt="3" custScaleX="285853" custLinFactNeighborX="94505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1574B5-2F16-4EF1-B1E6-92CB8C483A75}" type="pres">
      <dgm:prSet presAssocID="{57DC1DC1-3AC8-43CC-B0D1-37CEA42ADD47}" presName="Image3" presStyleCnt="0"/>
      <dgm:spPr/>
    </dgm:pt>
    <dgm:pt modelId="{929C590B-DAC4-461A-82E1-E13EB21EF35C}" type="pres">
      <dgm:prSet presAssocID="{57DC1DC1-3AC8-43CC-B0D1-37CEA42ADD47}" presName="Image" presStyleLbl="fgImgPlace1" presStyleIdx="2" presStyleCnt="3" custAng="142212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0AAD613A-1FF3-43CA-8262-F1D6D6D9C4EC}" type="pres">
      <dgm:prSet presAssocID="{57DC1DC1-3AC8-43CC-B0D1-37CEA42ADD47}" presName="Child3" presStyleLbl="revTx" presStyleIdx="2" presStyleCnt="3" custScaleX="291318" custLinFactX="10058" custLinFactNeighborX="100000" custLinFactNeighborY="8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B4BAD3A-AD00-410C-AECE-C707EBFA85AC}" srcId="{F1C17C20-D136-4D8D-97B6-F012173A6D70}" destId="{E6047884-DFB7-4650-9B86-9EB279AF5D73}" srcOrd="1" destOrd="0" parTransId="{A153F34E-A8FA-427F-9C86-42F7A4877A2C}" sibTransId="{055D9D38-45C4-4275-B36D-573B7CA0E488}"/>
    <dgm:cxn modelId="{95AB5B14-E74B-4B3A-A82D-543D0EF449E6}" srcId="{62C96CC1-AE02-4DB1-995D-D3595D774307}" destId="{F1C17C20-D136-4D8D-97B6-F012173A6D70}" srcOrd="0" destOrd="0" parTransId="{67E2E11F-A336-4003-B40E-1BCB0CEA6138}" sibTransId="{837A4610-927C-4C30-89FE-E6A7A771B130}"/>
    <dgm:cxn modelId="{DA5F2ADB-1472-449E-BF50-382FA7D28686}" type="presOf" srcId="{F1C17C20-D136-4D8D-97B6-F012173A6D70}" destId="{1BF52CC5-C16A-4741-828C-291728854CC3}" srcOrd="0" destOrd="0" presId="urn:microsoft.com/office/officeart/2011/layout/RadialPictureList"/>
    <dgm:cxn modelId="{310DF97E-A565-42E1-988E-B958F5C4F05C}" type="presOf" srcId="{E6047884-DFB7-4650-9B86-9EB279AF5D73}" destId="{040F9587-3EB7-40D2-8F09-46B6B9790313}" srcOrd="0" destOrd="0" presId="urn:microsoft.com/office/officeart/2011/layout/RadialPictureList"/>
    <dgm:cxn modelId="{75344375-4156-4C98-9B2F-BA33B2159EB8}" type="presOf" srcId="{62C96CC1-AE02-4DB1-995D-D3595D774307}" destId="{823D9E33-BDA5-479A-B6B5-7B474BFA06AC}" srcOrd="0" destOrd="0" presId="urn:microsoft.com/office/officeart/2011/layout/RadialPictureList"/>
    <dgm:cxn modelId="{C280A3C3-D455-43C5-AF7A-866987844C09}" type="presOf" srcId="{2958436A-5D7F-476F-890D-CA9331F62C34}" destId="{AE9D7A87-14DB-45D5-9C9E-9A7F8530EE6D}" srcOrd="0" destOrd="0" presId="urn:microsoft.com/office/officeart/2011/layout/RadialPictureList"/>
    <dgm:cxn modelId="{B9330472-865B-4223-8B82-DE2B31BE688F}" type="presOf" srcId="{57DC1DC1-3AC8-43CC-B0D1-37CEA42ADD47}" destId="{0AAD613A-1FF3-43CA-8262-F1D6D6D9C4EC}" srcOrd="0" destOrd="0" presId="urn:microsoft.com/office/officeart/2011/layout/RadialPictureList"/>
    <dgm:cxn modelId="{78FE38DC-E7BF-444E-8F1C-4C1412F10C8B}" srcId="{F1C17C20-D136-4D8D-97B6-F012173A6D70}" destId="{2958436A-5D7F-476F-890D-CA9331F62C34}" srcOrd="0" destOrd="0" parTransId="{1FA9B959-0642-4DF0-8A37-A578FF0B1CA3}" sibTransId="{DC8AF839-D8E1-421F-9B82-E2A0C7D9ACF6}"/>
    <dgm:cxn modelId="{D8115313-5612-410D-8E31-D87A1024953D}" srcId="{F1C17C20-D136-4D8D-97B6-F012173A6D70}" destId="{57DC1DC1-3AC8-43CC-B0D1-37CEA42ADD47}" srcOrd="2" destOrd="0" parTransId="{83A2D6EF-AF5D-4521-92F0-C7A4311DF2D7}" sibTransId="{21EA1B9E-D92F-4E46-AB80-5FC602AA98AB}"/>
    <dgm:cxn modelId="{0D96FAC2-E268-4480-93FD-4C20A09E1EBE}" type="presParOf" srcId="{823D9E33-BDA5-479A-B6B5-7B474BFA06AC}" destId="{1BF52CC5-C16A-4741-828C-291728854CC3}" srcOrd="0" destOrd="0" presId="urn:microsoft.com/office/officeart/2011/layout/RadialPictureList"/>
    <dgm:cxn modelId="{C099DBF8-F6D4-4919-9BC9-B9E7C3EB9C39}" type="presParOf" srcId="{823D9E33-BDA5-479A-B6B5-7B474BFA06AC}" destId="{2D70F380-7E10-4405-8513-8B9B19C5CD8E}" srcOrd="1" destOrd="0" presId="urn:microsoft.com/office/officeart/2011/layout/RadialPictureList"/>
    <dgm:cxn modelId="{4270D3E4-B96C-4FD6-A8EA-428927C070F1}" type="presParOf" srcId="{823D9E33-BDA5-479A-B6B5-7B474BFA06AC}" destId="{350FA2F8-81E5-4A69-9489-673152F4F274}" srcOrd="2" destOrd="0" presId="urn:microsoft.com/office/officeart/2011/layout/RadialPictureList"/>
    <dgm:cxn modelId="{603971F6-840B-4C3C-BCBF-D93D0D2D3D9F}" type="presParOf" srcId="{823D9E33-BDA5-479A-B6B5-7B474BFA06AC}" destId="{AE9D7A87-14DB-45D5-9C9E-9A7F8530EE6D}" srcOrd="3" destOrd="0" presId="urn:microsoft.com/office/officeart/2011/layout/RadialPictureList"/>
    <dgm:cxn modelId="{2E560BB9-0ABC-45DA-99EA-1B16DCF29814}" type="presParOf" srcId="{823D9E33-BDA5-479A-B6B5-7B474BFA06AC}" destId="{B34839F5-046B-43FC-9275-5E7A8B3B2864}" srcOrd="4" destOrd="0" presId="urn:microsoft.com/office/officeart/2011/layout/RadialPictureList"/>
    <dgm:cxn modelId="{7F16C46B-8459-4F90-B371-17B99B90D7C3}" type="presParOf" srcId="{B34839F5-046B-43FC-9275-5E7A8B3B2864}" destId="{23CF12C5-8BDC-45A3-86AB-C01922D601AF}" srcOrd="0" destOrd="0" presId="urn:microsoft.com/office/officeart/2011/layout/RadialPictureList"/>
    <dgm:cxn modelId="{508BA9F2-14C9-4F47-99EA-7924FA8A1E25}" type="presParOf" srcId="{823D9E33-BDA5-479A-B6B5-7B474BFA06AC}" destId="{040F9587-3EB7-40D2-8F09-46B6B9790313}" srcOrd="5" destOrd="0" presId="urn:microsoft.com/office/officeart/2011/layout/RadialPictureList"/>
    <dgm:cxn modelId="{D8A393D6-6063-4365-ACC6-84922094FF0A}" type="presParOf" srcId="{823D9E33-BDA5-479A-B6B5-7B474BFA06AC}" destId="{A01574B5-2F16-4EF1-B1E6-92CB8C483A75}" srcOrd="6" destOrd="0" presId="urn:microsoft.com/office/officeart/2011/layout/RadialPictureList"/>
    <dgm:cxn modelId="{F36F9E0B-A149-44F9-9104-5773C1D5CE03}" type="presParOf" srcId="{A01574B5-2F16-4EF1-B1E6-92CB8C483A75}" destId="{929C590B-DAC4-461A-82E1-E13EB21EF35C}" srcOrd="0" destOrd="0" presId="urn:microsoft.com/office/officeart/2011/layout/RadialPictureList"/>
    <dgm:cxn modelId="{2CC1A6DF-74D1-432E-86E9-4C45ACBA0A08}" type="presParOf" srcId="{823D9E33-BDA5-479A-B6B5-7B474BFA06AC}" destId="{0AAD613A-1FF3-43CA-8262-F1D6D6D9C4EC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CA0F4B-462C-476C-8703-6B0DD22D863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9DCD0B1-E21C-4A79-A4B2-B9D501829CAA}">
      <dgm:prSet phldrT="[Text]"/>
      <dgm:spPr/>
      <dgm:t>
        <a:bodyPr/>
        <a:lstStyle/>
        <a:p>
          <a:r>
            <a:rPr lang="en-GB" dirty="0" smtClean="0"/>
            <a:t>Identify Weakness</a:t>
          </a:r>
          <a:endParaRPr lang="en-GB" dirty="0"/>
        </a:p>
      </dgm:t>
    </dgm:pt>
    <dgm:pt modelId="{B900C8BE-5B1D-4128-9C95-1215FF1FE6C7}" type="parTrans" cxnId="{2F5E5A4C-CE7A-4F86-8C7D-F0B97F200961}">
      <dgm:prSet/>
      <dgm:spPr/>
      <dgm:t>
        <a:bodyPr/>
        <a:lstStyle/>
        <a:p>
          <a:endParaRPr lang="en-GB"/>
        </a:p>
      </dgm:t>
    </dgm:pt>
    <dgm:pt modelId="{6B74FBC9-10A6-4475-A205-B760C9DE47AF}" type="sibTrans" cxnId="{2F5E5A4C-CE7A-4F86-8C7D-F0B97F200961}">
      <dgm:prSet/>
      <dgm:spPr/>
      <dgm:t>
        <a:bodyPr/>
        <a:lstStyle/>
        <a:p>
          <a:endParaRPr lang="en-GB"/>
        </a:p>
      </dgm:t>
    </dgm:pt>
    <dgm:pt modelId="{BCE249D4-812A-44E7-BDC4-696C4069B22B}">
      <dgm:prSet phldrT="[Text]"/>
      <dgm:spPr/>
      <dgm:t>
        <a:bodyPr/>
        <a:lstStyle/>
        <a:p>
          <a:r>
            <a:rPr lang="en-GB" dirty="0" smtClean="0"/>
            <a:t>Devise practice activities</a:t>
          </a:r>
          <a:endParaRPr lang="en-GB" dirty="0"/>
        </a:p>
      </dgm:t>
    </dgm:pt>
    <dgm:pt modelId="{EBF521DF-C336-48BE-8C0D-9386E838C88D}" type="parTrans" cxnId="{4628C0B2-566F-4FCE-B1AD-BBF9B8B7CD08}">
      <dgm:prSet/>
      <dgm:spPr/>
      <dgm:t>
        <a:bodyPr/>
        <a:lstStyle/>
        <a:p>
          <a:endParaRPr lang="en-GB"/>
        </a:p>
      </dgm:t>
    </dgm:pt>
    <dgm:pt modelId="{86A750F4-5874-4F92-8F61-E14F545BDE04}" type="sibTrans" cxnId="{4628C0B2-566F-4FCE-B1AD-BBF9B8B7CD08}">
      <dgm:prSet/>
      <dgm:spPr/>
      <dgm:t>
        <a:bodyPr/>
        <a:lstStyle/>
        <a:p>
          <a:endParaRPr lang="en-GB"/>
        </a:p>
      </dgm:t>
    </dgm:pt>
    <dgm:pt modelId="{31645113-34DF-4A07-BF1D-1AACBBA8DF23}">
      <dgm:prSet phldrT="[Text]"/>
      <dgm:spPr/>
      <dgm:t>
        <a:bodyPr/>
        <a:lstStyle/>
        <a:p>
          <a:r>
            <a:rPr lang="en-GB" dirty="0" smtClean="0"/>
            <a:t>Practice deliberately</a:t>
          </a:r>
          <a:endParaRPr lang="en-GB" dirty="0"/>
        </a:p>
      </dgm:t>
    </dgm:pt>
    <dgm:pt modelId="{CDA82F91-F92A-4119-BDDA-CDF22C0FE7C5}" type="parTrans" cxnId="{32E40D99-F967-40F7-8DF6-3A2996ACD19F}">
      <dgm:prSet/>
      <dgm:spPr/>
      <dgm:t>
        <a:bodyPr/>
        <a:lstStyle/>
        <a:p>
          <a:endParaRPr lang="en-GB"/>
        </a:p>
      </dgm:t>
    </dgm:pt>
    <dgm:pt modelId="{00FA1E63-DAEA-414B-A3D2-4E63CCAE8EC7}" type="sibTrans" cxnId="{32E40D99-F967-40F7-8DF6-3A2996ACD19F}">
      <dgm:prSet/>
      <dgm:spPr/>
      <dgm:t>
        <a:bodyPr/>
        <a:lstStyle/>
        <a:p>
          <a:endParaRPr lang="en-GB"/>
        </a:p>
      </dgm:t>
    </dgm:pt>
    <dgm:pt modelId="{F50FBC5D-8205-497C-8C73-BF02441B8E12}">
      <dgm:prSet phldrT="[Text]"/>
      <dgm:spPr/>
      <dgm:t>
        <a:bodyPr/>
        <a:lstStyle/>
        <a:p>
          <a:r>
            <a:rPr lang="en-GB" dirty="0" smtClean="0"/>
            <a:t>Seek feedback</a:t>
          </a:r>
          <a:endParaRPr lang="en-GB" dirty="0"/>
        </a:p>
      </dgm:t>
    </dgm:pt>
    <dgm:pt modelId="{79C88AA6-07D9-4A57-837C-289DD7AEA012}" type="parTrans" cxnId="{68075A9D-E4D1-4211-A945-20DBF9C77971}">
      <dgm:prSet/>
      <dgm:spPr/>
      <dgm:t>
        <a:bodyPr/>
        <a:lstStyle/>
        <a:p>
          <a:endParaRPr lang="en-GB"/>
        </a:p>
      </dgm:t>
    </dgm:pt>
    <dgm:pt modelId="{AD3B3A62-0632-45BE-9EE4-174A3567523E}" type="sibTrans" cxnId="{68075A9D-E4D1-4211-A945-20DBF9C77971}">
      <dgm:prSet/>
      <dgm:spPr/>
      <dgm:t>
        <a:bodyPr/>
        <a:lstStyle/>
        <a:p>
          <a:endParaRPr lang="en-GB"/>
        </a:p>
      </dgm:t>
    </dgm:pt>
    <dgm:pt modelId="{27A31295-0940-4601-85D3-A010512D6DC9}">
      <dgm:prSet phldrT="[Text]"/>
      <dgm:spPr/>
      <dgm:t>
        <a:bodyPr/>
        <a:lstStyle/>
        <a:p>
          <a:r>
            <a:rPr lang="en-GB" dirty="0" smtClean="0"/>
            <a:t>Evaluate progress</a:t>
          </a:r>
          <a:endParaRPr lang="en-GB" dirty="0"/>
        </a:p>
      </dgm:t>
    </dgm:pt>
    <dgm:pt modelId="{899C3600-CB91-4549-A233-E977193610D6}" type="parTrans" cxnId="{3D0CDB61-037B-4F95-A071-4E9EE37D9D0F}">
      <dgm:prSet/>
      <dgm:spPr/>
      <dgm:t>
        <a:bodyPr/>
        <a:lstStyle/>
        <a:p>
          <a:endParaRPr lang="en-GB"/>
        </a:p>
      </dgm:t>
    </dgm:pt>
    <dgm:pt modelId="{C0D2E87B-CC07-47D1-BA42-2C6CE6EA2A97}" type="sibTrans" cxnId="{3D0CDB61-037B-4F95-A071-4E9EE37D9D0F}">
      <dgm:prSet/>
      <dgm:spPr/>
      <dgm:t>
        <a:bodyPr/>
        <a:lstStyle/>
        <a:p>
          <a:endParaRPr lang="en-GB"/>
        </a:p>
      </dgm:t>
    </dgm:pt>
    <dgm:pt modelId="{AF5D8C6E-8740-4AF0-AB44-6C8BB522B0FF}" type="pres">
      <dgm:prSet presAssocID="{B7CA0F4B-462C-476C-8703-6B0DD22D863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496316D-62ED-4562-AF3A-2F7F8E87A6EB}" type="pres">
      <dgm:prSet presAssocID="{B9DCD0B1-E21C-4A79-A4B2-B9D501829CAA}" presName="dummy" presStyleCnt="0"/>
      <dgm:spPr/>
    </dgm:pt>
    <dgm:pt modelId="{57EC738A-C8E6-45EF-BDD6-081B23073FEE}" type="pres">
      <dgm:prSet presAssocID="{B9DCD0B1-E21C-4A79-A4B2-B9D501829CAA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F8EA10-F518-4F86-B658-71B8B4B0573E}" type="pres">
      <dgm:prSet presAssocID="{6B74FBC9-10A6-4475-A205-B760C9DE47AF}" presName="sibTrans" presStyleLbl="node1" presStyleIdx="0" presStyleCnt="5"/>
      <dgm:spPr/>
      <dgm:t>
        <a:bodyPr/>
        <a:lstStyle/>
        <a:p>
          <a:endParaRPr lang="en-GB"/>
        </a:p>
      </dgm:t>
    </dgm:pt>
    <dgm:pt modelId="{9E518A76-8458-4CEA-A5BB-6746807F7991}" type="pres">
      <dgm:prSet presAssocID="{BCE249D4-812A-44E7-BDC4-696C4069B22B}" presName="dummy" presStyleCnt="0"/>
      <dgm:spPr/>
    </dgm:pt>
    <dgm:pt modelId="{9644BE1D-A5AA-4E36-93C3-4ABA2BF75E7A}" type="pres">
      <dgm:prSet presAssocID="{BCE249D4-812A-44E7-BDC4-696C4069B22B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C838AF-C94A-47D5-B50D-0A56BD25997C}" type="pres">
      <dgm:prSet presAssocID="{86A750F4-5874-4F92-8F61-E14F545BDE04}" presName="sibTrans" presStyleLbl="node1" presStyleIdx="1" presStyleCnt="5"/>
      <dgm:spPr/>
      <dgm:t>
        <a:bodyPr/>
        <a:lstStyle/>
        <a:p>
          <a:endParaRPr lang="en-GB"/>
        </a:p>
      </dgm:t>
    </dgm:pt>
    <dgm:pt modelId="{A4896D66-6C6F-438E-AF76-4D4B50ABF639}" type="pres">
      <dgm:prSet presAssocID="{31645113-34DF-4A07-BF1D-1AACBBA8DF23}" presName="dummy" presStyleCnt="0"/>
      <dgm:spPr/>
    </dgm:pt>
    <dgm:pt modelId="{A4D2D2E4-EBAD-4711-91B7-8570B7DD229B}" type="pres">
      <dgm:prSet presAssocID="{31645113-34DF-4A07-BF1D-1AACBBA8DF23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484F1C-72CF-4F4B-B9CD-411183E7F696}" type="pres">
      <dgm:prSet presAssocID="{00FA1E63-DAEA-414B-A3D2-4E63CCAE8EC7}" presName="sibTrans" presStyleLbl="node1" presStyleIdx="2" presStyleCnt="5"/>
      <dgm:spPr/>
      <dgm:t>
        <a:bodyPr/>
        <a:lstStyle/>
        <a:p>
          <a:endParaRPr lang="en-GB"/>
        </a:p>
      </dgm:t>
    </dgm:pt>
    <dgm:pt modelId="{4C602CB2-E80D-42D8-99C8-18D42819DA03}" type="pres">
      <dgm:prSet presAssocID="{F50FBC5D-8205-497C-8C73-BF02441B8E12}" presName="dummy" presStyleCnt="0"/>
      <dgm:spPr/>
    </dgm:pt>
    <dgm:pt modelId="{6EFFF564-78FC-483C-8EFE-3CE20EAEEE42}" type="pres">
      <dgm:prSet presAssocID="{F50FBC5D-8205-497C-8C73-BF02441B8E12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951588-0C23-4DD3-B929-87AC949746D5}" type="pres">
      <dgm:prSet presAssocID="{AD3B3A62-0632-45BE-9EE4-174A3567523E}" presName="sibTrans" presStyleLbl="node1" presStyleIdx="3" presStyleCnt="5"/>
      <dgm:spPr/>
      <dgm:t>
        <a:bodyPr/>
        <a:lstStyle/>
        <a:p>
          <a:endParaRPr lang="en-GB"/>
        </a:p>
      </dgm:t>
    </dgm:pt>
    <dgm:pt modelId="{445EB894-EB42-4EA5-BFCB-1A8000B1525D}" type="pres">
      <dgm:prSet presAssocID="{27A31295-0940-4601-85D3-A010512D6DC9}" presName="dummy" presStyleCnt="0"/>
      <dgm:spPr/>
    </dgm:pt>
    <dgm:pt modelId="{C185AFB4-5022-4F24-8C4F-308D5E047714}" type="pres">
      <dgm:prSet presAssocID="{27A31295-0940-4601-85D3-A010512D6DC9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94265F-C1F3-477F-8C8B-E79156EC363F}" type="pres">
      <dgm:prSet presAssocID="{C0D2E87B-CC07-47D1-BA42-2C6CE6EA2A97}" presName="sibTrans" presStyleLbl="node1" presStyleIdx="4" presStyleCnt="5"/>
      <dgm:spPr/>
      <dgm:t>
        <a:bodyPr/>
        <a:lstStyle/>
        <a:p>
          <a:endParaRPr lang="en-GB"/>
        </a:p>
      </dgm:t>
    </dgm:pt>
  </dgm:ptLst>
  <dgm:cxnLst>
    <dgm:cxn modelId="{B0ED05D6-DB07-4B47-87B8-8E458AD03008}" type="presOf" srcId="{AD3B3A62-0632-45BE-9EE4-174A3567523E}" destId="{E2951588-0C23-4DD3-B929-87AC949746D5}" srcOrd="0" destOrd="0" presId="urn:microsoft.com/office/officeart/2005/8/layout/cycle1"/>
    <dgm:cxn modelId="{2AD89AD4-B42D-45D8-B7AA-D127CFEED4A1}" type="presOf" srcId="{6B74FBC9-10A6-4475-A205-B760C9DE47AF}" destId="{22F8EA10-F518-4F86-B658-71B8B4B0573E}" srcOrd="0" destOrd="0" presId="urn:microsoft.com/office/officeart/2005/8/layout/cycle1"/>
    <dgm:cxn modelId="{417E9845-8592-4CB1-BF8C-1EA514220111}" type="presOf" srcId="{31645113-34DF-4A07-BF1D-1AACBBA8DF23}" destId="{A4D2D2E4-EBAD-4711-91B7-8570B7DD229B}" srcOrd="0" destOrd="0" presId="urn:microsoft.com/office/officeart/2005/8/layout/cycle1"/>
    <dgm:cxn modelId="{7DC6A926-26CD-42B4-B7F8-BA28F47FF984}" type="presOf" srcId="{C0D2E87B-CC07-47D1-BA42-2C6CE6EA2A97}" destId="{AC94265F-C1F3-477F-8C8B-E79156EC363F}" srcOrd="0" destOrd="0" presId="urn:microsoft.com/office/officeart/2005/8/layout/cycle1"/>
    <dgm:cxn modelId="{DEA0B8B4-4FE3-4562-8540-BB627922F59A}" type="presOf" srcId="{B9DCD0B1-E21C-4A79-A4B2-B9D501829CAA}" destId="{57EC738A-C8E6-45EF-BDD6-081B23073FEE}" srcOrd="0" destOrd="0" presId="urn:microsoft.com/office/officeart/2005/8/layout/cycle1"/>
    <dgm:cxn modelId="{2B75C272-78E7-4DFE-862B-AD6C5BFCDAB0}" type="presOf" srcId="{B7CA0F4B-462C-476C-8703-6B0DD22D8639}" destId="{AF5D8C6E-8740-4AF0-AB44-6C8BB522B0FF}" srcOrd="0" destOrd="0" presId="urn:microsoft.com/office/officeart/2005/8/layout/cycle1"/>
    <dgm:cxn modelId="{92A27A0E-D694-4D3F-8A22-098DF699EABE}" type="presOf" srcId="{BCE249D4-812A-44E7-BDC4-696C4069B22B}" destId="{9644BE1D-A5AA-4E36-93C3-4ABA2BF75E7A}" srcOrd="0" destOrd="0" presId="urn:microsoft.com/office/officeart/2005/8/layout/cycle1"/>
    <dgm:cxn modelId="{2F5E5A4C-CE7A-4F86-8C7D-F0B97F200961}" srcId="{B7CA0F4B-462C-476C-8703-6B0DD22D8639}" destId="{B9DCD0B1-E21C-4A79-A4B2-B9D501829CAA}" srcOrd="0" destOrd="0" parTransId="{B900C8BE-5B1D-4128-9C95-1215FF1FE6C7}" sibTransId="{6B74FBC9-10A6-4475-A205-B760C9DE47AF}"/>
    <dgm:cxn modelId="{E182285F-A680-4E46-B3F4-2F48A7CF78D8}" type="presOf" srcId="{F50FBC5D-8205-497C-8C73-BF02441B8E12}" destId="{6EFFF564-78FC-483C-8EFE-3CE20EAEEE42}" srcOrd="0" destOrd="0" presId="urn:microsoft.com/office/officeart/2005/8/layout/cycle1"/>
    <dgm:cxn modelId="{8BF6EBC9-7F9D-4980-9D17-49AE297BE19D}" type="presOf" srcId="{86A750F4-5874-4F92-8F61-E14F545BDE04}" destId="{0AC838AF-C94A-47D5-B50D-0A56BD25997C}" srcOrd="0" destOrd="0" presId="urn:microsoft.com/office/officeart/2005/8/layout/cycle1"/>
    <dgm:cxn modelId="{68075A9D-E4D1-4211-A945-20DBF9C77971}" srcId="{B7CA0F4B-462C-476C-8703-6B0DD22D8639}" destId="{F50FBC5D-8205-497C-8C73-BF02441B8E12}" srcOrd="3" destOrd="0" parTransId="{79C88AA6-07D9-4A57-837C-289DD7AEA012}" sibTransId="{AD3B3A62-0632-45BE-9EE4-174A3567523E}"/>
    <dgm:cxn modelId="{3D0CDB61-037B-4F95-A071-4E9EE37D9D0F}" srcId="{B7CA0F4B-462C-476C-8703-6B0DD22D8639}" destId="{27A31295-0940-4601-85D3-A010512D6DC9}" srcOrd="4" destOrd="0" parTransId="{899C3600-CB91-4549-A233-E977193610D6}" sibTransId="{C0D2E87B-CC07-47D1-BA42-2C6CE6EA2A97}"/>
    <dgm:cxn modelId="{A6990C2D-7907-4CB8-87DB-490C46B6EBB8}" type="presOf" srcId="{27A31295-0940-4601-85D3-A010512D6DC9}" destId="{C185AFB4-5022-4F24-8C4F-308D5E047714}" srcOrd="0" destOrd="0" presId="urn:microsoft.com/office/officeart/2005/8/layout/cycle1"/>
    <dgm:cxn modelId="{32E40D99-F967-40F7-8DF6-3A2996ACD19F}" srcId="{B7CA0F4B-462C-476C-8703-6B0DD22D8639}" destId="{31645113-34DF-4A07-BF1D-1AACBBA8DF23}" srcOrd="2" destOrd="0" parTransId="{CDA82F91-F92A-4119-BDDA-CDF22C0FE7C5}" sibTransId="{00FA1E63-DAEA-414B-A3D2-4E63CCAE8EC7}"/>
    <dgm:cxn modelId="{4628C0B2-566F-4FCE-B1AD-BBF9B8B7CD08}" srcId="{B7CA0F4B-462C-476C-8703-6B0DD22D8639}" destId="{BCE249D4-812A-44E7-BDC4-696C4069B22B}" srcOrd="1" destOrd="0" parTransId="{EBF521DF-C336-48BE-8C0D-9386E838C88D}" sibTransId="{86A750F4-5874-4F92-8F61-E14F545BDE04}"/>
    <dgm:cxn modelId="{81149227-814B-456D-A8CE-B61E5FA265A4}" type="presOf" srcId="{00FA1E63-DAEA-414B-A3D2-4E63CCAE8EC7}" destId="{F4484F1C-72CF-4F4B-B9CD-411183E7F696}" srcOrd="0" destOrd="0" presId="urn:microsoft.com/office/officeart/2005/8/layout/cycle1"/>
    <dgm:cxn modelId="{02A9CD2C-FB99-45C6-B30B-47420EB234D0}" type="presParOf" srcId="{AF5D8C6E-8740-4AF0-AB44-6C8BB522B0FF}" destId="{E496316D-62ED-4562-AF3A-2F7F8E87A6EB}" srcOrd="0" destOrd="0" presId="urn:microsoft.com/office/officeart/2005/8/layout/cycle1"/>
    <dgm:cxn modelId="{D08E3699-86C3-4C62-9E64-9DDDF5F5DF5E}" type="presParOf" srcId="{AF5D8C6E-8740-4AF0-AB44-6C8BB522B0FF}" destId="{57EC738A-C8E6-45EF-BDD6-081B23073FEE}" srcOrd="1" destOrd="0" presId="urn:microsoft.com/office/officeart/2005/8/layout/cycle1"/>
    <dgm:cxn modelId="{F8A52FD9-7F28-43B3-B14A-573D177F8EF8}" type="presParOf" srcId="{AF5D8C6E-8740-4AF0-AB44-6C8BB522B0FF}" destId="{22F8EA10-F518-4F86-B658-71B8B4B0573E}" srcOrd="2" destOrd="0" presId="urn:microsoft.com/office/officeart/2005/8/layout/cycle1"/>
    <dgm:cxn modelId="{2C8ABD50-CB24-4F97-B8F1-FECC585FF5BB}" type="presParOf" srcId="{AF5D8C6E-8740-4AF0-AB44-6C8BB522B0FF}" destId="{9E518A76-8458-4CEA-A5BB-6746807F7991}" srcOrd="3" destOrd="0" presId="urn:microsoft.com/office/officeart/2005/8/layout/cycle1"/>
    <dgm:cxn modelId="{7AE74F1C-F015-4AD0-8856-F5DFFF6065DC}" type="presParOf" srcId="{AF5D8C6E-8740-4AF0-AB44-6C8BB522B0FF}" destId="{9644BE1D-A5AA-4E36-93C3-4ABA2BF75E7A}" srcOrd="4" destOrd="0" presId="urn:microsoft.com/office/officeart/2005/8/layout/cycle1"/>
    <dgm:cxn modelId="{C93B45B1-6648-4901-83E6-91061D080B1D}" type="presParOf" srcId="{AF5D8C6E-8740-4AF0-AB44-6C8BB522B0FF}" destId="{0AC838AF-C94A-47D5-B50D-0A56BD25997C}" srcOrd="5" destOrd="0" presId="urn:microsoft.com/office/officeart/2005/8/layout/cycle1"/>
    <dgm:cxn modelId="{F40CCEB8-3B14-4355-8955-4AF5C89BBE9F}" type="presParOf" srcId="{AF5D8C6E-8740-4AF0-AB44-6C8BB522B0FF}" destId="{A4896D66-6C6F-438E-AF76-4D4B50ABF639}" srcOrd="6" destOrd="0" presId="urn:microsoft.com/office/officeart/2005/8/layout/cycle1"/>
    <dgm:cxn modelId="{B670DD55-0C9B-4FB2-856F-163975C445ED}" type="presParOf" srcId="{AF5D8C6E-8740-4AF0-AB44-6C8BB522B0FF}" destId="{A4D2D2E4-EBAD-4711-91B7-8570B7DD229B}" srcOrd="7" destOrd="0" presId="urn:microsoft.com/office/officeart/2005/8/layout/cycle1"/>
    <dgm:cxn modelId="{B533E78A-2660-408E-8DF8-E6308F2C02BF}" type="presParOf" srcId="{AF5D8C6E-8740-4AF0-AB44-6C8BB522B0FF}" destId="{F4484F1C-72CF-4F4B-B9CD-411183E7F696}" srcOrd="8" destOrd="0" presId="urn:microsoft.com/office/officeart/2005/8/layout/cycle1"/>
    <dgm:cxn modelId="{95323EB1-FEAD-4D62-8ACD-BE3FE163875A}" type="presParOf" srcId="{AF5D8C6E-8740-4AF0-AB44-6C8BB522B0FF}" destId="{4C602CB2-E80D-42D8-99C8-18D42819DA03}" srcOrd="9" destOrd="0" presId="urn:microsoft.com/office/officeart/2005/8/layout/cycle1"/>
    <dgm:cxn modelId="{0F2EAD55-8B58-4105-98E8-51A582F829FE}" type="presParOf" srcId="{AF5D8C6E-8740-4AF0-AB44-6C8BB522B0FF}" destId="{6EFFF564-78FC-483C-8EFE-3CE20EAEEE42}" srcOrd="10" destOrd="0" presId="urn:microsoft.com/office/officeart/2005/8/layout/cycle1"/>
    <dgm:cxn modelId="{6ACBF2A6-4F75-4D86-8BD1-096B5E11CFAF}" type="presParOf" srcId="{AF5D8C6E-8740-4AF0-AB44-6C8BB522B0FF}" destId="{E2951588-0C23-4DD3-B929-87AC949746D5}" srcOrd="11" destOrd="0" presId="urn:microsoft.com/office/officeart/2005/8/layout/cycle1"/>
    <dgm:cxn modelId="{AA4E214B-D681-495E-99B3-E85234F7D20A}" type="presParOf" srcId="{AF5D8C6E-8740-4AF0-AB44-6C8BB522B0FF}" destId="{445EB894-EB42-4EA5-BFCB-1A8000B1525D}" srcOrd="12" destOrd="0" presId="urn:microsoft.com/office/officeart/2005/8/layout/cycle1"/>
    <dgm:cxn modelId="{64C41C47-CC54-44B5-89DA-51463BA91281}" type="presParOf" srcId="{AF5D8C6E-8740-4AF0-AB44-6C8BB522B0FF}" destId="{C185AFB4-5022-4F24-8C4F-308D5E047714}" srcOrd="13" destOrd="0" presId="urn:microsoft.com/office/officeart/2005/8/layout/cycle1"/>
    <dgm:cxn modelId="{D7D5E926-E9E4-4BF5-BB6D-17E238ABB694}" type="presParOf" srcId="{AF5D8C6E-8740-4AF0-AB44-6C8BB522B0FF}" destId="{AC94265F-C1F3-477F-8C8B-E79156EC363F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3198B-57D5-4A68-8D62-BBED6158923F}">
      <dsp:nvSpPr>
        <dsp:cNvPr id="0" name=""/>
        <dsp:cNvSpPr/>
      </dsp:nvSpPr>
      <dsp:spPr>
        <a:xfrm>
          <a:off x="3352799" y="0"/>
          <a:ext cx="3352799" cy="1212617"/>
        </a:xfrm>
        <a:prstGeom prst="trapezoid">
          <a:avLst>
            <a:gd name="adj" fmla="val 13824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500" kern="1200" dirty="0" smtClean="0"/>
            <a:t>Application</a:t>
          </a:r>
          <a:endParaRPr lang="en-GB" sz="5500" kern="1200" dirty="0"/>
        </a:p>
      </dsp:txBody>
      <dsp:txXfrm>
        <a:off x="3352799" y="0"/>
        <a:ext cx="3352799" cy="1212617"/>
      </dsp:txXfrm>
    </dsp:sp>
    <dsp:sp modelId="{F870E202-9688-43A6-9522-497E2CA8255A}">
      <dsp:nvSpPr>
        <dsp:cNvPr id="0" name=""/>
        <dsp:cNvSpPr/>
      </dsp:nvSpPr>
      <dsp:spPr>
        <a:xfrm>
          <a:off x="1676400" y="1212617"/>
          <a:ext cx="6705599" cy="1212617"/>
        </a:xfrm>
        <a:prstGeom prst="trapezoid">
          <a:avLst>
            <a:gd name="adj" fmla="val 13824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500" kern="1200" dirty="0" smtClean="0"/>
            <a:t>Understanding</a:t>
          </a:r>
          <a:endParaRPr lang="en-GB" sz="5500" kern="1200" dirty="0"/>
        </a:p>
      </dsp:txBody>
      <dsp:txXfrm>
        <a:off x="2849879" y="1212617"/>
        <a:ext cx="4358640" cy="1212617"/>
      </dsp:txXfrm>
    </dsp:sp>
    <dsp:sp modelId="{858E474B-30F3-453A-AA07-8383CC1FD353}">
      <dsp:nvSpPr>
        <dsp:cNvPr id="0" name=""/>
        <dsp:cNvSpPr/>
      </dsp:nvSpPr>
      <dsp:spPr>
        <a:xfrm>
          <a:off x="0" y="2425234"/>
          <a:ext cx="10058399" cy="1212617"/>
        </a:xfrm>
        <a:prstGeom prst="trapezoid">
          <a:avLst>
            <a:gd name="adj" fmla="val 13824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500" kern="1200" dirty="0" smtClean="0"/>
            <a:t>Memory / Knowledge</a:t>
          </a:r>
          <a:endParaRPr lang="en-GB" sz="5500" kern="1200" dirty="0"/>
        </a:p>
      </dsp:txBody>
      <dsp:txXfrm>
        <a:off x="1760220" y="2425234"/>
        <a:ext cx="6537959" cy="12126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65633-0F4D-4FAF-83BD-4EDE0C2AF25B}">
      <dsp:nvSpPr>
        <dsp:cNvPr id="0" name=""/>
        <dsp:cNvSpPr/>
      </dsp:nvSpPr>
      <dsp:spPr>
        <a:xfrm>
          <a:off x="4421423" y="476"/>
          <a:ext cx="1215553" cy="12155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Controlled Assessment</a:t>
          </a:r>
        </a:p>
      </dsp:txBody>
      <dsp:txXfrm>
        <a:off x="4599437" y="178490"/>
        <a:ext cx="859525" cy="859525"/>
      </dsp:txXfrm>
    </dsp:sp>
    <dsp:sp modelId="{DFF8A121-D16E-41BD-9237-B09E0CE6A9E5}">
      <dsp:nvSpPr>
        <dsp:cNvPr id="0" name=""/>
        <dsp:cNvSpPr/>
      </dsp:nvSpPr>
      <dsp:spPr>
        <a:xfrm rot="2160000">
          <a:off x="5598402" y="933825"/>
          <a:ext cx="322478" cy="4102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5607640" y="987443"/>
        <a:ext cx="225735" cy="246149"/>
      </dsp:txXfrm>
    </dsp:sp>
    <dsp:sp modelId="{57387562-A4D1-43E2-8DEB-29AAEADC8C4F}">
      <dsp:nvSpPr>
        <dsp:cNvPr id="0" name=""/>
        <dsp:cNvSpPr/>
      </dsp:nvSpPr>
      <dsp:spPr>
        <a:xfrm>
          <a:off x="5897073" y="1072598"/>
          <a:ext cx="1215553" cy="12155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Leisure activities</a:t>
          </a:r>
        </a:p>
      </dsp:txBody>
      <dsp:txXfrm>
        <a:off x="6075087" y="1250612"/>
        <a:ext cx="859525" cy="859525"/>
      </dsp:txXfrm>
    </dsp:sp>
    <dsp:sp modelId="{2CFDC050-25C7-4ACF-961F-4B216EDDCBA8}">
      <dsp:nvSpPr>
        <dsp:cNvPr id="0" name=""/>
        <dsp:cNvSpPr/>
      </dsp:nvSpPr>
      <dsp:spPr>
        <a:xfrm rot="6480000">
          <a:off x="6064607" y="2333936"/>
          <a:ext cx="322478" cy="4102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10800000">
        <a:off x="6127926" y="2369982"/>
        <a:ext cx="225735" cy="246149"/>
      </dsp:txXfrm>
    </dsp:sp>
    <dsp:sp modelId="{667E0813-C6FA-4859-9294-E3B6E450A023}">
      <dsp:nvSpPr>
        <dsp:cNvPr id="0" name=""/>
        <dsp:cNvSpPr/>
      </dsp:nvSpPr>
      <dsp:spPr>
        <a:xfrm>
          <a:off x="5333425" y="2807330"/>
          <a:ext cx="1215553" cy="12155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Snack breaks</a:t>
          </a:r>
        </a:p>
      </dsp:txBody>
      <dsp:txXfrm>
        <a:off x="5511439" y="2985344"/>
        <a:ext cx="859525" cy="859525"/>
      </dsp:txXfrm>
    </dsp:sp>
    <dsp:sp modelId="{8CFD5E44-C17B-4539-9F11-AAB700480CDF}">
      <dsp:nvSpPr>
        <dsp:cNvPr id="0" name=""/>
        <dsp:cNvSpPr/>
      </dsp:nvSpPr>
      <dsp:spPr>
        <a:xfrm rot="10800000">
          <a:off x="4877087" y="3209982"/>
          <a:ext cx="322478" cy="4102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10800000">
        <a:off x="4973830" y="3292032"/>
        <a:ext cx="225735" cy="246149"/>
      </dsp:txXfrm>
    </dsp:sp>
    <dsp:sp modelId="{AA2863D2-B49D-4665-9DFB-9656484CFE8F}">
      <dsp:nvSpPr>
        <dsp:cNvPr id="0" name=""/>
        <dsp:cNvSpPr/>
      </dsp:nvSpPr>
      <dsp:spPr>
        <a:xfrm>
          <a:off x="3509421" y="2807330"/>
          <a:ext cx="1215553" cy="12155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Sleep</a:t>
          </a:r>
        </a:p>
      </dsp:txBody>
      <dsp:txXfrm>
        <a:off x="3687435" y="2985344"/>
        <a:ext cx="859525" cy="859525"/>
      </dsp:txXfrm>
    </dsp:sp>
    <dsp:sp modelId="{49182E7A-B1A8-4E15-B994-3F31308C69A2}">
      <dsp:nvSpPr>
        <dsp:cNvPr id="0" name=""/>
        <dsp:cNvSpPr/>
      </dsp:nvSpPr>
      <dsp:spPr>
        <a:xfrm rot="15120000">
          <a:off x="3676954" y="2351296"/>
          <a:ext cx="322478" cy="4102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10800000">
        <a:off x="3740273" y="2479350"/>
        <a:ext cx="225735" cy="246149"/>
      </dsp:txXfrm>
    </dsp:sp>
    <dsp:sp modelId="{259891F8-55AD-442E-8946-C1826C479E95}">
      <dsp:nvSpPr>
        <dsp:cNvPr id="0" name=""/>
        <dsp:cNvSpPr/>
      </dsp:nvSpPr>
      <dsp:spPr>
        <a:xfrm>
          <a:off x="2945772" y="1072598"/>
          <a:ext cx="1215553" cy="12155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Socialising</a:t>
          </a:r>
        </a:p>
      </dsp:txBody>
      <dsp:txXfrm>
        <a:off x="3123786" y="1250612"/>
        <a:ext cx="859525" cy="859525"/>
      </dsp:txXfrm>
    </dsp:sp>
    <dsp:sp modelId="{AC814B66-20DC-4B79-81FD-4C1D3E417B88}">
      <dsp:nvSpPr>
        <dsp:cNvPr id="0" name=""/>
        <dsp:cNvSpPr/>
      </dsp:nvSpPr>
      <dsp:spPr>
        <a:xfrm rot="19440000">
          <a:off x="4122751" y="944554"/>
          <a:ext cx="322478" cy="4102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4131989" y="1055036"/>
        <a:ext cx="225735" cy="24614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3198B-57D5-4A68-8D62-BBED6158923F}">
      <dsp:nvSpPr>
        <dsp:cNvPr id="0" name=""/>
        <dsp:cNvSpPr/>
      </dsp:nvSpPr>
      <dsp:spPr>
        <a:xfrm>
          <a:off x="1389993" y="0"/>
          <a:ext cx="1389993" cy="772160"/>
        </a:xfrm>
        <a:prstGeom prst="trapezoid">
          <a:avLst>
            <a:gd name="adj" fmla="val 9000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Application</a:t>
          </a:r>
          <a:endParaRPr lang="en-GB" sz="22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389993" y="0"/>
        <a:ext cx="1389993" cy="772160"/>
      </dsp:txXfrm>
    </dsp:sp>
    <dsp:sp modelId="{F870E202-9688-43A6-9522-497E2CA8255A}">
      <dsp:nvSpPr>
        <dsp:cNvPr id="0" name=""/>
        <dsp:cNvSpPr/>
      </dsp:nvSpPr>
      <dsp:spPr>
        <a:xfrm>
          <a:off x="694996" y="772160"/>
          <a:ext cx="2779987" cy="772160"/>
        </a:xfrm>
        <a:prstGeom prst="trapezoid">
          <a:avLst>
            <a:gd name="adj" fmla="val 9000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Understanding</a:t>
          </a:r>
          <a:endParaRPr lang="en-GB" sz="22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181494" y="772160"/>
        <a:ext cx="1806991" cy="772160"/>
      </dsp:txXfrm>
    </dsp:sp>
    <dsp:sp modelId="{858E474B-30F3-453A-AA07-8383CC1FD353}">
      <dsp:nvSpPr>
        <dsp:cNvPr id="0" name=""/>
        <dsp:cNvSpPr/>
      </dsp:nvSpPr>
      <dsp:spPr>
        <a:xfrm>
          <a:off x="0" y="1544320"/>
          <a:ext cx="4169981" cy="772160"/>
        </a:xfrm>
        <a:prstGeom prst="trapezoid">
          <a:avLst>
            <a:gd name="adj" fmla="val 90007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>
              <a:solidFill>
                <a:schemeClr val="bg1"/>
              </a:solidFill>
            </a:rPr>
            <a:t>Memory</a:t>
          </a:r>
          <a:r>
            <a:rPr lang="en-GB" sz="2200" kern="1200" dirty="0" smtClean="0">
              <a:solidFill>
                <a:schemeClr val="bg1"/>
              </a:solidFill>
            </a:rPr>
            <a:t> / Knowledge</a:t>
          </a:r>
          <a:endParaRPr lang="en-GB" sz="2200" kern="1200" dirty="0">
            <a:solidFill>
              <a:schemeClr val="bg1"/>
            </a:solidFill>
          </a:endParaRPr>
        </a:p>
      </dsp:txBody>
      <dsp:txXfrm>
        <a:off x="729746" y="1544320"/>
        <a:ext cx="2710487" cy="772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4B1AF-21B6-4B7C-A22A-1B54DBADA719}">
      <dsp:nvSpPr>
        <dsp:cNvPr id="0" name=""/>
        <dsp:cNvSpPr/>
      </dsp:nvSpPr>
      <dsp:spPr>
        <a:xfrm>
          <a:off x="1328" y="815599"/>
          <a:ext cx="1669286" cy="777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Test</a:t>
          </a:r>
          <a:endParaRPr lang="en-GB" sz="1800" kern="1200" dirty="0"/>
        </a:p>
      </dsp:txBody>
      <dsp:txXfrm>
        <a:off x="1328" y="815599"/>
        <a:ext cx="1669286" cy="518400"/>
      </dsp:txXfrm>
    </dsp:sp>
    <dsp:sp modelId="{0F2225E3-F86A-4ED6-AEED-0ED6F3896A4E}">
      <dsp:nvSpPr>
        <dsp:cNvPr id="0" name=""/>
        <dsp:cNvSpPr/>
      </dsp:nvSpPr>
      <dsp:spPr>
        <a:xfrm>
          <a:off x="343230" y="1334000"/>
          <a:ext cx="1669286" cy="1873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i="1" kern="1200" dirty="0" smtClean="0"/>
            <a:t>Before reading</a:t>
          </a:r>
          <a:r>
            <a:rPr lang="en-GB" sz="1800" b="0" i="0" kern="1200" dirty="0" smtClean="0"/>
            <a:t>, test yourself on the content</a:t>
          </a:r>
          <a:endParaRPr lang="en-GB" sz="1800" b="0" i="1" kern="1200" dirty="0"/>
        </a:p>
      </dsp:txBody>
      <dsp:txXfrm>
        <a:off x="392122" y="1382892"/>
        <a:ext cx="1571502" cy="1775341"/>
      </dsp:txXfrm>
    </dsp:sp>
    <dsp:sp modelId="{871F3E59-7C71-4861-8BDF-3E5FE505DB03}">
      <dsp:nvSpPr>
        <dsp:cNvPr id="0" name=""/>
        <dsp:cNvSpPr/>
      </dsp:nvSpPr>
      <dsp:spPr>
        <a:xfrm>
          <a:off x="1923672" y="866997"/>
          <a:ext cx="536482" cy="415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1923672" y="950118"/>
        <a:ext cx="411801" cy="249362"/>
      </dsp:txXfrm>
    </dsp:sp>
    <dsp:sp modelId="{0CED98D4-EB06-4EE3-82B9-17FD522197E7}">
      <dsp:nvSpPr>
        <dsp:cNvPr id="0" name=""/>
        <dsp:cNvSpPr/>
      </dsp:nvSpPr>
      <dsp:spPr>
        <a:xfrm>
          <a:off x="2682846" y="815599"/>
          <a:ext cx="1669286" cy="777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Check</a:t>
          </a:r>
          <a:endParaRPr lang="en-GB" sz="1800" kern="1200" dirty="0"/>
        </a:p>
      </dsp:txBody>
      <dsp:txXfrm>
        <a:off x="2682846" y="815599"/>
        <a:ext cx="1669286" cy="518400"/>
      </dsp:txXfrm>
    </dsp:sp>
    <dsp:sp modelId="{573F3482-722A-4077-983D-69455DE27B57}">
      <dsp:nvSpPr>
        <dsp:cNvPr id="0" name=""/>
        <dsp:cNvSpPr/>
      </dsp:nvSpPr>
      <dsp:spPr>
        <a:xfrm>
          <a:off x="3024748" y="1334000"/>
          <a:ext cx="1669286" cy="1873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Check your answers against your notes</a:t>
          </a:r>
          <a:endParaRPr lang="en-GB" sz="1800" kern="1200" dirty="0"/>
        </a:p>
      </dsp:txBody>
      <dsp:txXfrm>
        <a:off x="3073640" y="1382892"/>
        <a:ext cx="1571502" cy="1775341"/>
      </dsp:txXfrm>
    </dsp:sp>
    <dsp:sp modelId="{87A2C37C-DA0E-4445-8545-E69FAA66C2A2}">
      <dsp:nvSpPr>
        <dsp:cNvPr id="0" name=""/>
        <dsp:cNvSpPr/>
      </dsp:nvSpPr>
      <dsp:spPr>
        <a:xfrm>
          <a:off x="4605191" y="866997"/>
          <a:ext cx="536482" cy="415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4605191" y="950118"/>
        <a:ext cx="411801" cy="249362"/>
      </dsp:txXfrm>
    </dsp:sp>
    <dsp:sp modelId="{66403E78-B41B-4F9F-BA7A-435ADB30EC91}">
      <dsp:nvSpPr>
        <dsp:cNvPr id="0" name=""/>
        <dsp:cNvSpPr/>
      </dsp:nvSpPr>
      <dsp:spPr>
        <a:xfrm>
          <a:off x="5364364" y="815599"/>
          <a:ext cx="1669286" cy="777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Gaps</a:t>
          </a:r>
          <a:endParaRPr lang="en-GB" sz="1800" kern="1200" dirty="0"/>
        </a:p>
      </dsp:txBody>
      <dsp:txXfrm>
        <a:off x="5364364" y="815599"/>
        <a:ext cx="1669286" cy="518400"/>
      </dsp:txXfrm>
    </dsp:sp>
    <dsp:sp modelId="{51D7C291-49B0-4509-8E3A-4CEA62CA21A1}">
      <dsp:nvSpPr>
        <dsp:cNvPr id="0" name=""/>
        <dsp:cNvSpPr/>
      </dsp:nvSpPr>
      <dsp:spPr>
        <a:xfrm>
          <a:off x="5706266" y="1334000"/>
          <a:ext cx="1669286" cy="1873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Record any gaps in knowledge and re-read this information</a:t>
          </a:r>
          <a:endParaRPr lang="en-GB" sz="1800" kern="1200" dirty="0"/>
        </a:p>
      </dsp:txBody>
      <dsp:txXfrm>
        <a:off x="5755158" y="1382892"/>
        <a:ext cx="1571502" cy="1775341"/>
      </dsp:txXfrm>
    </dsp:sp>
    <dsp:sp modelId="{F20E2896-BC47-471E-86F6-D8BFA88233FF}">
      <dsp:nvSpPr>
        <dsp:cNvPr id="0" name=""/>
        <dsp:cNvSpPr/>
      </dsp:nvSpPr>
      <dsp:spPr>
        <a:xfrm>
          <a:off x="7286709" y="866997"/>
          <a:ext cx="536482" cy="415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7286709" y="950118"/>
        <a:ext cx="411801" cy="249362"/>
      </dsp:txXfrm>
    </dsp:sp>
    <dsp:sp modelId="{F62D7AE4-49CE-4CCF-BB91-B82F2F3F7BBA}">
      <dsp:nvSpPr>
        <dsp:cNvPr id="0" name=""/>
        <dsp:cNvSpPr/>
      </dsp:nvSpPr>
      <dsp:spPr>
        <a:xfrm>
          <a:off x="8045882" y="815599"/>
          <a:ext cx="1669286" cy="777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Re-test</a:t>
          </a:r>
          <a:endParaRPr lang="en-GB" sz="1800" kern="1200" dirty="0"/>
        </a:p>
      </dsp:txBody>
      <dsp:txXfrm>
        <a:off x="8045882" y="815599"/>
        <a:ext cx="1669286" cy="518400"/>
      </dsp:txXfrm>
    </dsp:sp>
    <dsp:sp modelId="{0AF31A41-7E89-4A28-8CE3-02402909BD2E}">
      <dsp:nvSpPr>
        <dsp:cNvPr id="0" name=""/>
        <dsp:cNvSpPr/>
      </dsp:nvSpPr>
      <dsp:spPr>
        <a:xfrm>
          <a:off x="8387784" y="1334000"/>
          <a:ext cx="1669286" cy="1873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i="1" kern="1200" dirty="0" smtClean="0"/>
            <a:t>After allowing time to pass</a:t>
          </a:r>
          <a:r>
            <a:rPr lang="en-GB" sz="1800" kern="1200" dirty="0" smtClean="0"/>
            <a:t>, retest.</a:t>
          </a:r>
          <a:endParaRPr lang="en-GB" sz="1800" kern="1200" dirty="0"/>
        </a:p>
      </dsp:txBody>
      <dsp:txXfrm>
        <a:off x="8436676" y="1382892"/>
        <a:ext cx="1571502" cy="17753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4B1AF-21B6-4B7C-A22A-1B54DBADA719}">
      <dsp:nvSpPr>
        <dsp:cNvPr id="0" name=""/>
        <dsp:cNvSpPr/>
      </dsp:nvSpPr>
      <dsp:spPr>
        <a:xfrm>
          <a:off x="1328" y="616276"/>
          <a:ext cx="1669286" cy="82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Test</a:t>
          </a:r>
          <a:endParaRPr lang="en-GB" sz="1900" kern="1200" dirty="0"/>
        </a:p>
      </dsp:txBody>
      <dsp:txXfrm>
        <a:off x="1328" y="616276"/>
        <a:ext cx="1669286" cy="547200"/>
      </dsp:txXfrm>
    </dsp:sp>
    <dsp:sp modelId="{0F2225E3-F86A-4ED6-AEED-0ED6F3896A4E}">
      <dsp:nvSpPr>
        <dsp:cNvPr id="0" name=""/>
        <dsp:cNvSpPr/>
      </dsp:nvSpPr>
      <dsp:spPr>
        <a:xfrm>
          <a:off x="343230" y="1163476"/>
          <a:ext cx="1669286" cy="2242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b="0" i="1" kern="1200" dirty="0" smtClean="0"/>
            <a:t>DO</a:t>
          </a:r>
          <a:r>
            <a:rPr lang="en-GB" sz="1900" b="0" i="1" kern="1200" baseline="0" dirty="0" smtClean="0"/>
            <a:t> A PAST PAPER OR PAST QUESTION</a:t>
          </a:r>
          <a:endParaRPr lang="en-GB" sz="1900" b="0" i="1" kern="1200" dirty="0"/>
        </a:p>
      </dsp:txBody>
      <dsp:txXfrm>
        <a:off x="392122" y="1212368"/>
        <a:ext cx="1571502" cy="2145188"/>
      </dsp:txXfrm>
    </dsp:sp>
    <dsp:sp modelId="{871F3E59-7C71-4861-8BDF-3E5FE505DB03}">
      <dsp:nvSpPr>
        <dsp:cNvPr id="0" name=""/>
        <dsp:cNvSpPr/>
      </dsp:nvSpPr>
      <dsp:spPr>
        <a:xfrm>
          <a:off x="1923672" y="682074"/>
          <a:ext cx="536482" cy="415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1923672" y="765195"/>
        <a:ext cx="411801" cy="249362"/>
      </dsp:txXfrm>
    </dsp:sp>
    <dsp:sp modelId="{0CED98D4-EB06-4EE3-82B9-17FD522197E7}">
      <dsp:nvSpPr>
        <dsp:cNvPr id="0" name=""/>
        <dsp:cNvSpPr/>
      </dsp:nvSpPr>
      <dsp:spPr>
        <a:xfrm>
          <a:off x="2682846" y="616276"/>
          <a:ext cx="1669286" cy="82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Check</a:t>
          </a:r>
          <a:endParaRPr lang="en-GB" sz="1900" kern="1200" dirty="0"/>
        </a:p>
      </dsp:txBody>
      <dsp:txXfrm>
        <a:off x="2682846" y="616276"/>
        <a:ext cx="1669286" cy="547200"/>
      </dsp:txXfrm>
    </dsp:sp>
    <dsp:sp modelId="{573F3482-722A-4077-983D-69455DE27B57}">
      <dsp:nvSpPr>
        <dsp:cNvPr id="0" name=""/>
        <dsp:cNvSpPr/>
      </dsp:nvSpPr>
      <dsp:spPr>
        <a:xfrm>
          <a:off x="3024748" y="1163476"/>
          <a:ext cx="1669286" cy="2242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WHAT</a:t>
          </a:r>
          <a:r>
            <a:rPr lang="en-GB" sz="1900" kern="1200" baseline="0" dirty="0" smtClean="0"/>
            <a:t> DID YOU GET WRONG?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WHAT DID YOU MISS?</a:t>
          </a:r>
          <a:endParaRPr lang="en-GB" sz="1900" kern="1200" dirty="0"/>
        </a:p>
      </dsp:txBody>
      <dsp:txXfrm>
        <a:off x="3073640" y="1212368"/>
        <a:ext cx="1571502" cy="2145188"/>
      </dsp:txXfrm>
    </dsp:sp>
    <dsp:sp modelId="{87A2C37C-DA0E-4445-8545-E69FAA66C2A2}">
      <dsp:nvSpPr>
        <dsp:cNvPr id="0" name=""/>
        <dsp:cNvSpPr/>
      </dsp:nvSpPr>
      <dsp:spPr>
        <a:xfrm>
          <a:off x="4605191" y="682074"/>
          <a:ext cx="536482" cy="415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4605191" y="765195"/>
        <a:ext cx="411801" cy="249362"/>
      </dsp:txXfrm>
    </dsp:sp>
    <dsp:sp modelId="{66403E78-B41B-4F9F-BA7A-435ADB30EC91}">
      <dsp:nvSpPr>
        <dsp:cNvPr id="0" name=""/>
        <dsp:cNvSpPr/>
      </dsp:nvSpPr>
      <dsp:spPr>
        <a:xfrm>
          <a:off x="5364364" y="616276"/>
          <a:ext cx="1669286" cy="82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Gaps</a:t>
          </a:r>
          <a:endParaRPr lang="en-GB" sz="1900" kern="1200" dirty="0"/>
        </a:p>
      </dsp:txBody>
      <dsp:txXfrm>
        <a:off x="5364364" y="616276"/>
        <a:ext cx="1669286" cy="547200"/>
      </dsp:txXfrm>
    </dsp:sp>
    <dsp:sp modelId="{51D7C291-49B0-4509-8E3A-4CEA62CA21A1}">
      <dsp:nvSpPr>
        <dsp:cNvPr id="0" name=""/>
        <dsp:cNvSpPr/>
      </dsp:nvSpPr>
      <dsp:spPr>
        <a:xfrm>
          <a:off x="5689790" y="1193621"/>
          <a:ext cx="1669286" cy="2242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GO</a:t>
          </a:r>
          <a:r>
            <a:rPr lang="en-GB" sz="1900" kern="1200" baseline="0" dirty="0" smtClean="0"/>
            <a:t> BACK AND REVISE THE BITS YOU MISSED OR GOT WRONG</a:t>
          </a:r>
          <a:endParaRPr lang="en-GB" sz="1900" kern="1200" dirty="0"/>
        </a:p>
      </dsp:txBody>
      <dsp:txXfrm>
        <a:off x="5738682" y="1242513"/>
        <a:ext cx="1571502" cy="2145188"/>
      </dsp:txXfrm>
    </dsp:sp>
    <dsp:sp modelId="{F20E2896-BC47-471E-86F6-D8BFA88233FF}">
      <dsp:nvSpPr>
        <dsp:cNvPr id="0" name=""/>
        <dsp:cNvSpPr/>
      </dsp:nvSpPr>
      <dsp:spPr>
        <a:xfrm>
          <a:off x="7286709" y="682074"/>
          <a:ext cx="536482" cy="415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7286709" y="765195"/>
        <a:ext cx="411801" cy="249362"/>
      </dsp:txXfrm>
    </dsp:sp>
    <dsp:sp modelId="{F62D7AE4-49CE-4CCF-BB91-B82F2F3F7BBA}">
      <dsp:nvSpPr>
        <dsp:cNvPr id="0" name=""/>
        <dsp:cNvSpPr/>
      </dsp:nvSpPr>
      <dsp:spPr>
        <a:xfrm>
          <a:off x="8045882" y="616276"/>
          <a:ext cx="1669286" cy="82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Re-test</a:t>
          </a:r>
          <a:endParaRPr lang="en-GB" sz="1900" kern="1200" dirty="0"/>
        </a:p>
      </dsp:txBody>
      <dsp:txXfrm>
        <a:off x="8045882" y="616276"/>
        <a:ext cx="1669286" cy="547200"/>
      </dsp:txXfrm>
    </dsp:sp>
    <dsp:sp modelId="{0AF31A41-7E89-4A28-8CE3-02402909BD2E}">
      <dsp:nvSpPr>
        <dsp:cNvPr id="0" name=""/>
        <dsp:cNvSpPr/>
      </dsp:nvSpPr>
      <dsp:spPr>
        <a:xfrm>
          <a:off x="8387784" y="1163476"/>
          <a:ext cx="1669286" cy="2242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SIT THE SAME OR ANOTHER PAPER </a:t>
          </a:r>
          <a:endParaRPr lang="en-GB" sz="1900" kern="1200" dirty="0"/>
        </a:p>
      </dsp:txBody>
      <dsp:txXfrm>
        <a:off x="8436676" y="1212368"/>
        <a:ext cx="1571502" cy="21451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3E273-74C6-4736-AA05-1E8DF4B06F88}">
      <dsp:nvSpPr>
        <dsp:cNvPr id="0" name=""/>
        <dsp:cNvSpPr/>
      </dsp:nvSpPr>
      <dsp:spPr>
        <a:xfrm>
          <a:off x="719913" y="356349"/>
          <a:ext cx="1248083" cy="124821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BE104-4428-4CFE-AFCB-5C0918D95304}">
      <dsp:nvSpPr>
        <dsp:cNvPr id="0" name=""/>
        <dsp:cNvSpPr/>
      </dsp:nvSpPr>
      <dsp:spPr>
        <a:xfrm>
          <a:off x="995470" y="808168"/>
          <a:ext cx="696501" cy="348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Test</a:t>
          </a:r>
          <a:endParaRPr lang="en-GB" sz="1800" kern="1200" dirty="0"/>
        </a:p>
      </dsp:txBody>
      <dsp:txXfrm>
        <a:off x="995470" y="808168"/>
        <a:ext cx="696501" cy="348214"/>
      </dsp:txXfrm>
    </dsp:sp>
    <dsp:sp modelId="{7B398D57-07D4-4C3C-B1CA-7776CFC0684F}">
      <dsp:nvSpPr>
        <dsp:cNvPr id="0" name=""/>
        <dsp:cNvSpPr/>
      </dsp:nvSpPr>
      <dsp:spPr>
        <a:xfrm>
          <a:off x="373184" y="1073632"/>
          <a:ext cx="1248083" cy="124821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47014-8ECB-4F1F-9866-C4AA16106D69}">
      <dsp:nvSpPr>
        <dsp:cNvPr id="0" name=""/>
        <dsp:cNvSpPr/>
      </dsp:nvSpPr>
      <dsp:spPr>
        <a:xfrm>
          <a:off x="647336" y="1526774"/>
          <a:ext cx="696501" cy="348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Check</a:t>
          </a:r>
          <a:endParaRPr lang="en-GB" sz="1800" kern="1200" dirty="0"/>
        </a:p>
      </dsp:txBody>
      <dsp:txXfrm>
        <a:off x="647336" y="1526774"/>
        <a:ext cx="696501" cy="348214"/>
      </dsp:txXfrm>
    </dsp:sp>
    <dsp:sp modelId="{8C4E457B-857E-4CAB-8318-CB44D71C730D}">
      <dsp:nvSpPr>
        <dsp:cNvPr id="0" name=""/>
        <dsp:cNvSpPr/>
      </dsp:nvSpPr>
      <dsp:spPr>
        <a:xfrm>
          <a:off x="719913" y="1793562"/>
          <a:ext cx="1248083" cy="1248210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AED153-8187-48B9-9D35-47098F3BB528}">
      <dsp:nvSpPr>
        <dsp:cNvPr id="0" name=""/>
        <dsp:cNvSpPr/>
      </dsp:nvSpPr>
      <dsp:spPr>
        <a:xfrm>
          <a:off x="995470" y="2245381"/>
          <a:ext cx="696501" cy="348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Gaps</a:t>
          </a:r>
          <a:endParaRPr lang="en-GB" sz="1800" kern="1200" dirty="0"/>
        </a:p>
      </dsp:txBody>
      <dsp:txXfrm>
        <a:off x="995470" y="2245381"/>
        <a:ext cx="696501" cy="348214"/>
      </dsp:txXfrm>
    </dsp:sp>
    <dsp:sp modelId="{BDEE7C58-2183-4852-A7D8-E953F6EB3BF7}">
      <dsp:nvSpPr>
        <dsp:cNvPr id="0" name=""/>
        <dsp:cNvSpPr/>
      </dsp:nvSpPr>
      <dsp:spPr>
        <a:xfrm>
          <a:off x="462149" y="2593595"/>
          <a:ext cx="1072260" cy="1072779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502968-5C1F-4344-8799-D8093C52D291}">
      <dsp:nvSpPr>
        <dsp:cNvPr id="0" name=""/>
        <dsp:cNvSpPr/>
      </dsp:nvSpPr>
      <dsp:spPr>
        <a:xfrm>
          <a:off x="647336" y="2963987"/>
          <a:ext cx="696501" cy="348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Re-test</a:t>
          </a:r>
          <a:endParaRPr lang="en-GB" sz="1800" kern="1200" dirty="0"/>
        </a:p>
      </dsp:txBody>
      <dsp:txXfrm>
        <a:off x="647336" y="2963987"/>
        <a:ext cx="696501" cy="3482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EF6CF-0069-4ED2-A1DB-F9787D8DEC37}">
      <dsp:nvSpPr>
        <dsp:cNvPr id="0" name=""/>
        <dsp:cNvSpPr/>
      </dsp:nvSpPr>
      <dsp:spPr>
        <a:xfrm>
          <a:off x="1073585" y="0"/>
          <a:ext cx="4022725" cy="402272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905E4-16C9-4F11-8AA7-5ABD22511A59}">
      <dsp:nvSpPr>
        <dsp:cNvPr id="0" name=""/>
        <dsp:cNvSpPr/>
      </dsp:nvSpPr>
      <dsp:spPr>
        <a:xfrm>
          <a:off x="1455743" y="382158"/>
          <a:ext cx="1568862" cy="15688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Perfectionist</a:t>
          </a:r>
          <a:endParaRPr lang="en-GB" sz="1900" kern="1200" dirty="0"/>
        </a:p>
      </dsp:txBody>
      <dsp:txXfrm>
        <a:off x="1532329" y="458744"/>
        <a:ext cx="1415690" cy="1415690"/>
      </dsp:txXfrm>
    </dsp:sp>
    <dsp:sp modelId="{DD4C32C5-1518-4423-8049-A3479BB4D960}">
      <dsp:nvSpPr>
        <dsp:cNvPr id="0" name=""/>
        <dsp:cNvSpPr/>
      </dsp:nvSpPr>
      <dsp:spPr>
        <a:xfrm>
          <a:off x="3145288" y="382158"/>
          <a:ext cx="1568862" cy="15688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err="1" smtClean="0"/>
            <a:t>Defier</a:t>
          </a:r>
          <a:endParaRPr lang="en-GB" sz="1900" kern="1200" dirty="0"/>
        </a:p>
      </dsp:txBody>
      <dsp:txXfrm>
        <a:off x="3221874" y="458744"/>
        <a:ext cx="1415690" cy="1415690"/>
      </dsp:txXfrm>
    </dsp:sp>
    <dsp:sp modelId="{D7AEDA4B-98C4-4516-AAAC-85D3F13235BE}">
      <dsp:nvSpPr>
        <dsp:cNvPr id="0" name=""/>
        <dsp:cNvSpPr/>
      </dsp:nvSpPr>
      <dsp:spPr>
        <a:xfrm>
          <a:off x="1455743" y="2071703"/>
          <a:ext cx="1568862" cy="15688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Avoider</a:t>
          </a:r>
          <a:endParaRPr lang="en-GB" sz="1900" kern="1200" dirty="0"/>
        </a:p>
      </dsp:txBody>
      <dsp:txXfrm>
        <a:off x="1532329" y="2148289"/>
        <a:ext cx="1415690" cy="1415690"/>
      </dsp:txXfrm>
    </dsp:sp>
    <dsp:sp modelId="{752F98C8-A417-4194-B719-33B5DD8B0705}">
      <dsp:nvSpPr>
        <dsp:cNvPr id="0" name=""/>
        <dsp:cNvSpPr/>
      </dsp:nvSpPr>
      <dsp:spPr>
        <a:xfrm>
          <a:off x="3145288" y="2071703"/>
          <a:ext cx="1568862" cy="15688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Dreamer</a:t>
          </a:r>
          <a:endParaRPr lang="en-GB" sz="1900" kern="1200" dirty="0"/>
        </a:p>
      </dsp:txBody>
      <dsp:txXfrm>
        <a:off x="3221874" y="2148289"/>
        <a:ext cx="1415690" cy="14156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1B7C5-2CD5-4EE7-98CD-FD9E3018727F}">
      <dsp:nvSpPr>
        <dsp:cNvPr id="0" name=""/>
        <dsp:cNvSpPr/>
      </dsp:nvSpPr>
      <dsp:spPr>
        <a:xfrm>
          <a:off x="3781" y="10915"/>
          <a:ext cx="2273873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Perfectionist</a:t>
          </a:r>
          <a:endParaRPr lang="en-GB" sz="2800" kern="1200" dirty="0"/>
        </a:p>
      </dsp:txBody>
      <dsp:txXfrm>
        <a:off x="3781" y="10915"/>
        <a:ext cx="2273873" cy="806400"/>
      </dsp:txXfrm>
    </dsp:sp>
    <dsp:sp modelId="{7176D7DB-568A-4564-99BD-6820CFC8D409}">
      <dsp:nvSpPr>
        <dsp:cNvPr id="0" name=""/>
        <dsp:cNvSpPr/>
      </dsp:nvSpPr>
      <dsp:spPr>
        <a:xfrm>
          <a:off x="3781" y="817315"/>
          <a:ext cx="2273873" cy="31944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Ask what is ‘realistic’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Change ‘have to’ for ‘want to’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Set time limits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Simplify your revision habits to make them </a:t>
          </a:r>
          <a:r>
            <a:rPr lang="en-GB" sz="2000" kern="1200" dirty="0" err="1" smtClean="0"/>
            <a:t>achieveable</a:t>
          </a:r>
          <a:endParaRPr lang="en-GB" sz="2000" kern="1200" dirty="0"/>
        </a:p>
      </dsp:txBody>
      <dsp:txXfrm>
        <a:off x="3781" y="817315"/>
        <a:ext cx="2273873" cy="3194493"/>
      </dsp:txXfrm>
    </dsp:sp>
    <dsp:sp modelId="{A56CEE8D-D974-4707-85FA-3FCF7782D3DE}">
      <dsp:nvSpPr>
        <dsp:cNvPr id="0" name=""/>
        <dsp:cNvSpPr/>
      </dsp:nvSpPr>
      <dsp:spPr>
        <a:xfrm>
          <a:off x="2595996" y="10915"/>
          <a:ext cx="2273873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err="1" smtClean="0"/>
            <a:t>Defier</a:t>
          </a:r>
          <a:endParaRPr lang="en-GB" sz="2800" kern="1200" dirty="0"/>
        </a:p>
      </dsp:txBody>
      <dsp:txXfrm>
        <a:off x="2595996" y="10915"/>
        <a:ext cx="2273873" cy="806400"/>
      </dsp:txXfrm>
    </dsp:sp>
    <dsp:sp modelId="{E854DD48-7DD4-4036-A7AD-8E3BBA3F2BFC}">
      <dsp:nvSpPr>
        <dsp:cNvPr id="0" name=""/>
        <dsp:cNvSpPr/>
      </dsp:nvSpPr>
      <dsp:spPr>
        <a:xfrm>
          <a:off x="2595996" y="817315"/>
          <a:ext cx="2273873" cy="31944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Reframe peoples demands as caring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Pre-empt demands by announcing your plans first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Mean what you say</a:t>
          </a:r>
          <a:endParaRPr lang="en-GB" sz="2000" kern="1200" dirty="0"/>
        </a:p>
      </dsp:txBody>
      <dsp:txXfrm>
        <a:off x="2595996" y="817315"/>
        <a:ext cx="2273873" cy="3194493"/>
      </dsp:txXfrm>
    </dsp:sp>
    <dsp:sp modelId="{52D8D424-8599-4E66-A716-3E5779A3F49D}">
      <dsp:nvSpPr>
        <dsp:cNvPr id="0" name=""/>
        <dsp:cNvSpPr/>
      </dsp:nvSpPr>
      <dsp:spPr>
        <a:xfrm>
          <a:off x="5188212" y="10915"/>
          <a:ext cx="2273873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Avoider</a:t>
          </a:r>
          <a:endParaRPr lang="en-GB" sz="2800" kern="1200" dirty="0"/>
        </a:p>
      </dsp:txBody>
      <dsp:txXfrm>
        <a:off x="5188212" y="10915"/>
        <a:ext cx="2273873" cy="806400"/>
      </dsp:txXfrm>
    </dsp:sp>
    <dsp:sp modelId="{F0424FCE-4249-4820-8247-E77D4CCF1F73}">
      <dsp:nvSpPr>
        <dsp:cNvPr id="0" name=""/>
        <dsp:cNvSpPr/>
      </dsp:nvSpPr>
      <dsp:spPr>
        <a:xfrm>
          <a:off x="5188212" y="817315"/>
          <a:ext cx="2273873" cy="31944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i="0" kern="1200" dirty="0" smtClean="0"/>
            <a:t>Set up </a:t>
          </a:r>
          <a:r>
            <a:rPr lang="en-GB" sz="2000" i="1" kern="1200" dirty="0" smtClean="0"/>
            <a:t>commitment devices </a:t>
          </a:r>
          <a:r>
            <a:rPr lang="en-GB" sz="2000" i="0" kern="1200" dirty="0" smtClean="0"/>
            <a:t>to hold you to account</a:t>
          </a:r>
          <a:endParaRPr lang="en-GB" sz="2000" i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i="0" kern="1200" dirty="0" smtClean="0"/>
            <a:t>Remove distractions</a:t>
          </a:r>
          <a:endParaRPr lang="en-GB" sz="2700" i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i="0" kern="1200" dirty="0" smtClean="0"/>
            <a:t>Set your own goals, ignore what others say they are doing</a:t>
          </a:r>
          <a:endParaRPr lang="en-GB" sz="2000" i="0" kern="1200" dirty="0"/>
        </a:p>
      </dsp:txBody>
      <dsp:txXfrm>
        <a:off x="5188212" y="817315"/>
        <a:ext cx="2273873" cy="3194493"/>
      </dsp:txXfrm>
    </dsp:sp>
    <dsp:sp modelId="{31C312F9-BAAC-4FC7-BA5A-4B45869F379D}">
      <dsp:nvSpPr>
        <dsp:cNvPr id="0" name=""/>
        <dsp:cNvSpPr/>
      </dsp:nvSpPr>
      <dsp:spPr>
        <a:xfrm>
          <a:off x="7780427" y="10915"/>
          <a:ext cx="2273873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Dreamer</a:t>
          </a:r>
          <a:endParaRPr lang="en-GB" sz="2800" kern="1200" dirty="0"/>
        </a:p>
      </dsp:txBody>
      <dsp:txXfrm>
        <a:off x="7780427" y="10915"/>
        <a:ext cx="2273873" cy="806400"/>
      </dsp:txXfrm>
    </dsp:sp>
    <dsp:sp modelId="{1681FE4B-4105-4547-AA67-30E263B6F6F4}">
      <dsp:nvSpPr>
        <dsp:cNvPr id="0" name=""/>
        <dsp:cNvSpPr/>
      </dsp:nvSpPr>
      <dsp:spPr>
        <a:xfrm>
          <a:off x="7780427" y="817315"/>
          <a:ext cx="2273873" cy="31944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Plan ahead, with simple, specific tasks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Co-opt others to keep you focused on goals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Ask ‘how will I get there?’</a:t>
          </a:r>
          <a:endParaRPr lang="en-GB" sz="20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800" kern="1200" dirty="0"/>
        </a:p>
      </dsp:txBody>
      <dsp:txXfrm>
        <a:off x="7780427" y="817315"/>
        <a:ext cx="2273873" cy="31944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52CC5-C16A-4741-828C-291728854CC3}">
      <dsp:nvSpPr>
        <dsp:cNvPr id="0" name=""/>
        <dsp:cNvSpPr/>
      </dsp:nvSpPr>
      <dsp:spPr>
        <a:xfrm>
          <a:off x="2753561" y="1064413"/>
          <a:ext cx="1914320" cy="19144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How to commit</a:t>
          </a:r>
          <a:endParaRPr lang="en-GB" sz="3200" kern="1200" dirty="0"/>
        </a:p>
      </dsp:txBody>
      <dsp:txXfrm>
        <a:off x="3033907" y="1344772"/>
        <a:ext cx="1353628" cy="1353696"/>
      </dsp:txXfrm>
    </dsp:sp>
    <dsp:sp modelId="{2D70F380-7E10-4405-8513-8B9B19C5CD8E}">
      <dsp:nvSpPr>
        <dsp:cNvPr id="0" name=""/>
        <dsp:cNvSpPr/>
      </dsp:nvSpPr>
      <dsp:spPr>
        <a:xfrm>
          <a:off x="1766373" y="0"/>
          <a:ext cx="3858953" cy="4022725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FA2F8-81E5-4A69-9489-673152F4F274}">
      <dsp:nvSpPr>
        <dsp:cNvPr id="0" name=""/>
        <dsp:cNvSpPr/>
      </dsp:nvSpPr>
      <dsp:spPr>
        <a:xfrm>
          <a:off x="4607826" y="339115"/>
          <a:ext cx="1025508" cy="102579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9D7A87-14DB-45D5-9C9E-9A7F8530EE6D}">
      <dsp:nvSpPr>
        <dsp:cNvPr id="0" name=""/>
        <dsp:cNvSpPr/>
      </dsp:nvSpPr>
      <dsp:spPr>
        <a:xfrm>
          <a:off x="5635979" y="355608"/>
          <a:ext cx="3733421" cy="992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GB" sz="1400" kern="1200" dirty="0" smtClean="0"/>
            <a:t>Use your phone’s flight mode during revision sessions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GB" sz="1400" kern="1200" dirty="0" smtClean="0"/>
            <a:t>Hand your phone to a parent and agree terms for it’s return</a:t>
          </a:r>
          <a:endParaRPr lang="en-GB" sz="1400" kern="1200" dirty="0"/>
        </a:p>
      </dsp:txBody>
      <dsp:txXfrm>
        <a:off x="5635979" y="355608"/>
        <a:ext cx="3733421" cy="992808"/>
      </dsp:txXfrm>
    </dsp:sp>
    <dsp:sp modelId="{23CF12C5-8BDC-45A3-86AB-C01922D601AF}">
      <dsp:nvSpPr>
        <dsp:cNvPr id="0" name=""/>
        <dsp:cNvSpPr/>
      </dsp:nvSpPr>
      <dsp:spPr>
        <a:xfrm>
          <a:off x="5004188" y="1506108"/>
          <a:ext cx="1025508" cy="102579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F9587-3EB7-40D2-8F09-46B6B9790313}">
      <dsp:nvSpPr>
        <dsp:cNvPr id="0" name=""/>
        <dsp:cNvSpPr/>
      </dsp:nvSpPr>
      <dsp:spPr>
        <a:xfrm>
          <a:off x="6134869" y="1520590"/>
          <a:ext cx="3923854" cy="992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GB" sz="1400" kern="1200" dirty="0" smtClean="0"/>
            <a:t>Help each other by avoiding social media at peak revision times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GB" sz="1400" kern="1200" dirty="0" smtClean="0"/>
            <a:t>Announce your intention to revise via social media</a:t>
          </a:r>
          <a:endParaRPr lang="en-GB" sz="1400" kern="1200" dirty="0"/>
        </a:p>
      </dsp:txBody>
      <dsp:txXfrm>
        <a:off x="6134869" y="1520590"/>
        <a:ext cx="3923854" cy="992808"/>
      </dsp:txXfrm>
    </dsp:sp>
    <dsp:sp modelId="{929C590B-DAC4-461A-82E1-E13EB21EF35C}">
      <dsp:nvSpPr>
        <dsp:cNvPr id="0" name=""/>
        <dsp:cNvSpPr/>
      </dsp:nvSpPr>
      <dsp:spPr>
        <a:xfrm rot="1422129">
          <a:off x="4607826" y="2689593"/>
          <a:ext cx="1025508" cy="102579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D613A-1FF3-43CA-8262-F1D6D6D9C4EC}">
      <dsp:nvSpPr>
        <dsp:cNvPr id="0" name=""/>
        <dsp:cNvSpPr/>
      </dsp:nvSpPr>
      <dsp:spPr>
        <a:xfrm>
          <a:off x="5908772" y="2718464"/>
          <a:ext cx="3998871" cy="992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GB" sz="1400" kern="1200" dirty="0" smtClean="0"/>
            <a:t>Plan leisure activities into your schedule, so you are less tempted to skip revision for them.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GB" sz="1400" kern="1200" dirty="0" smtClean="0"/>
            <a:t>Agree fines for straying from a course of action</a:t>
          </a:r>
          <a:endParaRPr lang="en-GB" sz="1400" kern="1200" dirty="0"/>
        </a:p>
      </dsp:txBody>
      <dsp:txXfrm>
        <a:off x="5908772" y="2718464"/>
        <a:ext cx="3998871" cy="9928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C738A-C8E6-45EF-BDD6-081B23073FEE}">
      <dsp:nvSpPr>
        <dsp:cNvPr id="0" name=""/>
        <dsp:cNvSpPr/>
      </dsp:nvSpPr>
      <dsp:spPr>
        <a:xfrm>
          <a:off x="4070385" y="31206"/>
          <a:ext cx="1106530" cy="1106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Identify Weakness</a:t>
          </a:r>
          <a:endParaRPr lang="en-GB" sz="1700" kern="1200" dirty="0"/>
        </a:p>
      </dsp:txBody>
      <dsp:txXfrm>
        <a:off x="4070385" y="31206"/>
        <a:ext cx="1106530" cy="1106530"/>
      </dsp:txXfrm>
    </dsp:sp>
    <dsp:sp modelId="{22F8EA10-F518-4F86-B658-71B8B4B0573E}">
      <dsp:nvSpPr>
        <dsp:cNvPr id="0" name=""/>
        <dsp:cNvSpPr/>
      </dsp:nvSpPr>
      <dsp:spPr>
        <a:xfrm>
          <a:off x="1465054" y="-1090"/>
          <a:ext cx="4151687" cy="4151687"/>
        </a:xfrm>
        <a:prstGeom prst="circularArrow">
          <a:avLst>
            <a:gd name="adj1" fmla="val 5197"/>
            <a:gd name="adj2" fmla="val 335701"/>
            <a:gd name="adj3" fmla="val 21294106"/>
            <a:gd name="adj4" fmla="val 19765482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44BE1D-A5AA-4E36-93C3-4ABA2BF75E7A}">
      <dsp:nvSpPr>
        <dsp:cNvPr id="0" name=""/>
        <dsp:cNvSpPr/>
      </dsp:nvSpPr>
      <dsp:spPr>
        <a:xfrm>
          <a:off x="4739563" y="2090724"/>
          <a:ext cx="1106530" cy="1106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Devise practice activities</a:t>
          </a:r>
          <a:endParaRPr lang="en-GB" sz="1700" kern="1200" dirty="0"/>
        </a:p>
      </dsp:txBody>
      <dsp:txXfrm>
        <a:off x="4739563" y="2090724"/>
        <a:ext cx="1106530" cy="1106530"/>
      </dsp:txXfrm>
    </dsp:sp>
    <dsp:sp modelId="{0AC838AF-C94A-47D5-B50D-0A56BD25997C}">
      <dsp:nvSpPr>
        <dsp:cNvPr id="0" name=""/>
        <dsp:cNvSpPr/>
      </dsp:nvSpPr>
      <dsp:spPr>
        <a:xfrm>
          <a:off x="1465054" y="-1090"/>
          <a:ext cx="4151687" cy="4151687"/>
        </a:xfrm>
        <a:prstGeom prst="circularArrow">
          <a:avLst>
            <a:gd name="adj1" fmla="val 5197"/>
            <a:gd name="adj2" fmla="val 335701"/>
            <a:gd name="adj3" fmla="val 4015593"/>
            <a:gd name="adj4" fmla="val 2252610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2D2E4-EBAD-4711-91B7-8570B7DD229B}">
      <dsp:nvSpPr>
        <dsp:cNvPr id="0" name=""/>
        <dsp:cNvSpPr/>
      </dsp:nvSpPr>
      <dsp:spPr>
        <a:xfrm>
          <a:off x="2987632" y="3363576"/>
          <a:ext cx="1106530" cy="1106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Practice deliberately</a:t>
          </a:r>
          <a:endParaRPr lang="en-GB" sz="1700" kern="1200" dirty="0"/>
        </a:p>
      </dsp:txBody>
      <dsp:txXfrm>
        <a:off x="2987632" y="3363576"/>
        <a:ext cx="1106530" cy="1106530"/>
      </dsp:txXfrm>
    </dsp:sp>
    <dsp:sp modelId="{F4484F1C-72CF-4F4B-B9CD-411183E7F696}">
      <dsp:nvSpPr>
        <dsp:cNvPr id="0" name=""/>
        <dsp:cNvSpPr/>
      </dsp:nvSpPr>
      <dsp:spPr>
        <a:xfrm>
          <a:off x="1465054" y="-1090"/>
          <a:ext cx="4151687" cy="4151687"/>
        </a:xfrm>
        <a:prstGeom prst="circularArrow">
          <a:avLst>
            <a:gd name="adj1" fmla="val 5197"/>
            <a:gd name="adj2" fmla="val 335701"/>
            <a:gd name="adj3" fmla="val 8211689"/>
            <a:gd name="adj4" fmla="val 6448706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FF564-78FC-483C-8EFE-3CE20EAEEE42}">
      <dsp:nvSpPr>
        <dsp:cNvPr id="0" name=""/>
        <dsp:cNvSpPr/>
      </dsp:nvSpPr>
      <dsp:spPr>
        <a:xfrm>
          <a:off x="1235701" y="2090724"/>
          <a:ext cx="1106530" cy="1106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Seek feedback</a:t>
          </a:r>
          <a:endParaRPr lang="en-GB" sz="1700" kern="1200" dirty="0"/>
        </a:p>
      </dsp:txBody>
      <dsp:txXfrm>
        <a:off x="1235701" y="2090724"/>
        <a:ext cx="1106530" cy="1106530"/>
      </dsp:txXfrm>
    </dsp:sp>
    <dsp:sp modelId="{E2951588-0C23-4DD3-B929-87AC949746D5}">
      <dsp:nvSpPr>
        <dsp:cNvPr id="0" name=""/>
        <dsp:cNvSpPr/>
      </dsp:nvSpPr>
      <dsp:spPr>
        <a:xfrm>
          <a:off x="1465054" y="-1090"/>
          <a:ext cx="4151687" cy="4151687"/>
        </a:xfrm>
        <a:prstGeom prst="circularArrow">
          <a:avLst>
            <a:gd name="adj1" fmla="val 5197"/>
            <a:gd name="adj2" fmla="val 335701"/>
            <a:gd name="adj3" fmla="val 12298817"/>
            <a:gd name="adj4" fmla="val 10770193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5AFB4-5022-4F24-8C4F-308D5E047714}">
      <dsp:nvSpPr>
        <dsp:cNvPr id="0" name=""/>
        <dsp:cNvSpPr/>
      </dsp:nvSpPr>
      <dsp:spPr>
        <a:xfrm>
          <a:off x="1904879" y="31206"/>
          <a:ext cx="1106530" cy="1106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Evaluate progress</a:t>
          </a:r>
          <a:endParaRPr lang="en-GB" sz="1700" kern="1200" dirty="0"/>
        </a:p>
      </dsp:txBody>
      <dsp:txXfrm>
        <a:off x="1904879" y="31206"/>
        <a:ext cx="1106530" cy="1106530"/>
      </dsp:txXfrm>
    </dsp:sp>
    <dsp:sp modelId="{AC94265F-C1F3-477F-8C8B-E79156EC363F}">
      <dsp:nvSpPr>
        <dsp:cNvPr id="0" name=""/>
        <dsp:cNvSpPr/>
      </dsp:nvSpPr>
      <dsp:spPr>
        <a:xfrm>
          <a:off x="1465054" y="-1090"/>
          <a:ext cx="4151687" cy="4151687"/>
        </a:xfrm>
        <a:prstGeom prst="circularArrow">
          <a:avLst>
            <a:gd name="adj1" fmla="val 5197"/>
            <a:gd name="adj2" fmla="val 335701"/>
            <a:gd name="adj3" fmla="val 16866579"/>
            <a:gd name="adj4" fmla="val 15197720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ADE37-7272-438D-A11D-2851C12D8722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2C7D7-613F-4D48-9B77-889BE2724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031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F091-D543-43C0-9660-8A0229F23FCB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3F7-E72B-4A11-BA67-AFD209D2F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494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F091-D543-43C0-9660-8A0229F23FCB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3F7-E72B-4A11-BA67-AFD209D2F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34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F091-D543-43C0-9660-8A0229F23FCB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3F7-E72B-4A11-BA67-AFD209D2F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441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F091-D543-43C0-9660-8A0229F23FCB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3F7-E72B-4A11-BA67-AFD209D2F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91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F091-D543-43C0-9660-8A0229F23FCB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3F7-E72B-4A11-BA67-AFD209D2F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88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F091-D543-43C0-9660-8A0229F23FCB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3F7-E72B-4A11-BA67-AFD209D2F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95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F091-D543-43C0-9660-8A0229F23FCB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3F7-E72B-4A11-BA67-AFD209D2F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2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F091-D543-43C0-9660-8A0229F23FCB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3F7-E72B-4A11-BA67-AFD209D2F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406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F091-D543-43C0-9660-8A0229F23FCB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3F7-E72B-4A11-BA67-AFD209D2F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15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F091-D543-43C0-9660-8A0229F23FCB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3F7-E72B-4A11-BA67-AFD209D2F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31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F091-D543-43C0-9660-8A0229F23FCB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3F7-E72B-4A11-BA67-AFD209D2F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74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FF091-D543-43C0-9660-8A0229F23FCB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B53F7-E72B-4A11-BA67-AFD209D2F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2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stwoodacademy.co.uk/docs/Flexi.xls" TargetMode="External"/><Relationship Id="rId2" Type="http://schemas.openxmlformats.org/officeDocument/2006/relationships/hyperlink" Target="http://www.eastwoodacademy.co.uk/docs/Revision%20Timetable.xls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amzn.eu/apWkJ79" TargetMode="External"/><Relationship Id="rId2" Type="http://schemas.openxmlformats.org/officeDocument/2006/relationships/hyperlink" Target="http://www.amazon.co.uk/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Revision Skills – Session 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What works and why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470" y="9228"/>
            <a:ext cx="4980020" cy="20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5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conclusion…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If we are not able to remember and understand the things we are most familiar with, how poor might our understanding be of less familiar topics?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9938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908" y="793493"/>
            <a:ext cx="10515600" cy="1325563"/>
          </a:xfrm>
        </p:spPr>
        <p:txBody>
          <a:bodyPr/>
          <a:lstStyle/>
          <a:p>
            <a:r>
              <a:rPr lang="en-GB" dirty="0" smtClean="0"/>
              <a:t>“The Illusion of Knowing”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28" y="1825625"/>
            <a:ext cx="10515600" cy="4351338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r>
              <a:rPr lang="en-GB" sz="4400" b="1" dirty="0" smtClean="0"/>
              <a:t>Familiarity  </a:t>
            </a:r>
            <a:r>
              <a:rPr lang="en-GB" sz="3600" b="1" u="sng" dirty="0" smtClean="0">
                <a:latin typeface="Gill Sans MT" panose="020B0502020104020203" pitchFamily="34" charset="0"/>
              </a:rPr>
              <a:t>IS NOT</a:t>
            </a:r>
            <a:r>
              <a:rPr lang="en-GB" sz="3600" b="1" dirty="0" smtClean="0">
                <a:latin typeface="Gill Sans MT" panose="020B0502020104020203" pitchFamily="34" charset="0"/>
              </a:rPr>
              <a:t>  </a:t>
            </a:r>
            <a:r>
              <a:rPr lang="en-GB" sz="4400" b="1" dirty="0" smtClean="0">
                <a:latin typeface="Gill Sans MT" panose="020B0502020104020203" pitchFamily="34" charset="0"/>
              </a:rPr>
              <a:t>Understanding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latin typeface="Gill Sans MT" panose="020B05020201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38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Effective revision </a:t>
            </a:r>
            <a:r>
              <a:rPr lang="en-GB" b="1" dirty="0" smtClean="0"/>
              <a:t>must</a:t>
            </a:r>
            <a:r>
              <a:rPr lang="en-GB" dirty="0" smtClean="0"/>
              <a:t> involve: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96963" y="2231136"/>
          <a:ext cx="10058400" cy="3637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814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Shopping list  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Dog biscuits</a:t>
            </a:r>
          </a:p>
          <a:p>
            <a:r>
              <a:rPr lang="en-GB" dirty="0" smtClean="0"/>
              <a:t>Stapler</a:t>
            </a:r>
          </a:p>
          <a:p>
            <a:r>
              <a:rPr lang="en-GB" dirty="0" smtClean="0"/>
              <a:t>Dog chews</a:t>
            </a:r>
          </a:p>
          <a:p>
            <a:r>
              <a:rPr lang="en-GB" dirty="0" smtClean="0"/>
              <a:t>Bananas</a:t>
            </a:r>
          </a:p>
          <a:p>
            <a:r>
              <a:rPr lang="en-GB" dirty="0" smtClean="0"/>
              <a:t>Beans </a:t>
            </a:r>
          </a:p>
          <a:p>
            <a:r>
              <a:rPr lang="en-GB" dirty="0" smtClean="0"/>
              <a:t>Book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Scarf </a:t>
            </a:r>
          </a:p>
          <a:p>
            <a:r>
              <a:rPr lang="en-GB" dirty="0" smtClean="0"/>
              <a:t>Pear drops</a:t>
            </a:r>
          </a:p>
          <a:p>
            <a:r>
              <a:rPr lang="en-GB" dirty="0" smtClean="0"/>
              <a:t>Dairy Milk</a:t>
            </a:r>
          </a:p>
          <a:p>
            <a:r>
              <a:rPr lang="en-GB" dirty="0" smtClean="0"/>
              <a:t>Lawn Mower</a:t>
            </a:r>
          </a:p>
          <a:p>
            <a:r>
              <a:rPr lang="en-GB" dirty="0" smtClean="0"/>
              <a:t>Poster </a:t>
            </a:r>
          </a:p>
          <a:p>
            <a:r>
              <a:rPr lang="en-GB" dirty="0" smtClean="0"/>
              <a:t>Alarm Clock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524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Understanding Memory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Short term memory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Severely limited </a:t>
            </a:r>
            <a:r>
              <a:rPr lang="en-GB" dirty="0"/>
              <a:t> </a:t>
            </a:r>
            <a:r>
              <a:rPr lang="en-GB" dirty="0" smtClean="0"/>
              <a:t>- 7 ish items</a:t>
            </a:r>
          </a:p>
          <a:p>
            <a:r>
              <a:rPr lang="en-GB" dirty="0" smtClean="0"/>
              <a:t>Storage is </a:t>
            </a:r>
            <a:r>
              <a:rPr lang="en-GB" b="1" u="sng" dirty="0" smtClean="0">
                <a:solidFill>
                  <a:srgbClr val="FF0000"/>
                </a:solidFill>
              </a:rPr>
              <a:t>sequential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Long term memory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Unlimited</a:t>
            </a:r>
          </a:p>
          <a:p>
            <a:r>
              <a:rPr lang="en-GB" dirty="0" smtClean="0"/>
              <a:t>Storage is by </a:t>
            </a:r>
            <a:r>
              <a:rPr lang="en-GB" b="1" u="sng" dirty="0" smtClean="0">
                <a:solidFill>
                  <a:srgbClr val="FF0000"/>
                </a:solidFill>
              </a:rPr>
              <a:t>association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2310384" y="4118626"/>
            <a:ext cx="6589776" cy="1778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 smtClean="0">
                <a:solidFill>
                  <a:srgbClr val="FF0000"/>
                </a:solidFill>
              </a:rPr>
              <a:t>Problems occur when we try to build long term memory by repeating familiar sequences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913888" y="3425952"/>
            <a:ext cx="1731264" cy="845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217920" y="3425952"/>
            <a:ext cx="1731264" cy="845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02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3 - </a:t>
            </a:r>
            <a:br>
              <a:rPr lang="en-GB" dirty="0" smtClean="0"/>
            </a:br>
            <a:r>
              <a:rPr lang="en-GB" dirty="0" smtClean="0"/>
              <a:t>Shopping list – 1 min 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Dog collar</a:t>
            </a:r>
          </a:p>
          <a:p>
            <a:r>
              <a:rPr lang="en-GB" dirty="0" smtClean="0"/>
              <a:t>Stapler</a:t>
            </a:r>
          </a:p>
          <a:p>
            <a:r>
              <a:rPr lang="en-GB" dirty="0" smtClean="0"/>
              <a:t>Chews</a:t>
            </a:r>
          </a:p>
          <a:p>
            <a:r>
              <a:rPr lang="en-GB" dirty="0" smtClean="0"/>
              <a:t>Bananas</a:t>
            </a:r>
          </a:p>
          <a:p>
            <a:r>
              <a:rPr lang="en-GB" dirty="0" smtClean="0"/>
              <a:t>Beans </a:t>
            </a:r>
          </a:p>
          <a:p>
            <a:r>
              <a:rPr lang="en-GB" dirty="0" smtClean="0"/>
              <a:t>Book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Scarf </a:t>
            </a:r>
          </a:p>
          <a:p>
            <a:r>
              <a:rPr lang="en-GB" dirty="0" smtClean="0"/>
              <a:t>Pear drops</a:t>
            </a:r>
          </a:p>
          <a:p>
            <a:r>
              <a:rPr lang="en-GB" dirty="0" smtClean="0"/>
              <a:t>Dairy Milk</a:t>
            </a:r>
          </a:p>
          <a:p>
            <a:r>
              <a:rPr lang="en-GB" dirty="0" smtClean="0"/>
              <a:t>Lawn Mower</a:t>
            </a:r>
          </a:p>
          <a:p>
            <a:r>
              <a:rPr lang="en-GB" dirty="0" smtClean="0"/>
              <a:t>Poster </a:t>
            </a:r>
          </a:p>
          <a:p>
            <a:r>
              <a:rPr lang="en-GB" dirty="0" smtClean="0"/>
              <a:t>Alarm Clock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33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make “stuff” stick</a:t>
            </a: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176964"/>
              </p:ext>
            </p:extLst>
          </p:nvPr>
        </p:nvGraphicFramePr>
        <p:xfrm>
          <a:off x="1066800" y="2324056"/>
          <a:ext cx="10058400" cy="287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352800"/>
                <a:gridCol w="3352800"/>
              </a:tblGrid>
              <a:tr h="55977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Practice Tests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Deeper Explanation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GB" baseline="0" dirty="0" smtClean="0"/>
                        <a:t>Acronyms/Mnemonics</a:t>
                      </a:r>
                      <a:endParaRPr lang="en-GB" dirty="0" smtClean="0"/>
                    </a:p>
                  </a:txBody>
                  <a:tcPr/>
                </a:tc>
              </a:tr>
              <a:tr h="223911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aseline="0" dirty="0" smtClean="0"/>
                        <a:t>Strengthens memory even when we fail</a:t>
                      </a:r>
                      <a:endParaRPr lang="en-GB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Proven to be the most effective</a:t>
                      </a:r>
                      <a:r>
                        <a:rPr lang="en-GB" baseline="0" dirty="0" smtClean="0"/>
                        <a:t> method for strengthening memory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Involves regular memory 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aseline="0" dirty="0" smtClean="0"/>
                        <a:t>Keep asking ‘Why?’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Builds association by testing your </a:t>
                      </a:r>
                      <a:r>
                        <a:rPr lang="en-GB" b="1" i="1" dirty="0" smtClean="0"/>
                        <a:t>understanding</a:t>
                      </a:r>
                      <a:r>
                        <a:rPr lang="en-GB" b="0" i="0" dirty="0" smtClean="0"/>
                        <a:t> of the information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Involves reducing a list of items into a single item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i="1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i="1" baseline="0" dirty="0" smtClean="0"/>
                        <a:t>‘SOHCAHTOA’,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i="1" baseline="0" dirty="0" smtClean="0"/>
                        <a:t>‘MRS GREN’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i="1" baseline="0" dirty="0" smtClean="0"/>
                        <a:t>‘Every Good Boy Deserves Football’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50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Flash cards -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are they used for??</a:t>
            </a:r>
          </a:p>
          <a:p>
            <a:endParaRPr lang="en-GB" dirty="0"/>
          </a:p>
          <a:p>
            <a:pPr lvl="1"/>
            <a:r>
              <a:rPr lang="en-GB" dirty="0" smtClean="0"/>
              <a:t>Subject content </a:t>
            </a:r>
          </a:p>
          <a:p>
            <a:pPr lvl="1"/>
            <a:r>
              <a:rPr lang="en-GB" dirty="0" smtClean="0"/>
              <a:t>Case studies </a:t>
            </a:r>
          </a:p>
          <a:p>
            <a:pPr lvl="1"/>
            <a:r>
              <a:rPr lang="en-GB" dirty="0" smtClean="0"/>
              <a:t>Key words and definitions</a:t>
            </a:r>
          </a:p>
          <a:p>
            <a:pPr lvl="1"/>
            <a:r>
              <a:rPr lang="en-GB" dirty="0" smtClean="0"/>
              <a:t>Key questions</a:t>
            </a:r>
          </a:p>
          <a:p>
            <a:pPr lvl="1"/>
            <a:r>
              <a:rPr lang="en-GB" dirty="0" smtClean="0"/>
              <a:t>Examples e.g. Maths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80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Flash cards –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DO: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Shuffle the stack regularly</a:t>
            </a:r>
          </a:p>
          <a:p>
            <a:r>
              <a:rPr lang="en-GB" dirty="0" smtClean="0"/>
              <a:t>Have others test you on their content</a:t>
            </a:r>
          </a:p>
          <a:p>
            <a:r>
              <a:rPr lang="en-GB" dirty="0" smtClean="0"/>
              <a:t>Write prompts on one side and answers on the other</a:t>
            </a:r>
          </a:p>
          <a:p>
            <a:r>
              <a:rPr lang="en-GB" dirty="0" smtClean="0"/>
              <a:t>Elaborate on the basic information presented on each card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DO NOT: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Just repeatedly read through the stack</a:t>
            </a:r>
            <a:endParaRPr lang="en-GB" dirty="0"/>
          </a:p>
          <a:p>
            <a:r>
              <a:rPr lang="en-GB" dirty="0" smtClean="0"/>
              <a:t>Spend hours </a:t>
            </a:r>
            <a:r>
              <a:rPr lang="en-GB" dirty="0"/>
              <a:t>meticulously crafting each </a:t>
            </a:r>
            <a:r>
              <a:rPr lang="en-GB" dirty="0" smtClean="0"/>
              <a:t>card</a:t>
            </a:r>
          </a:p>
          <a:p>
            <a:r>
              <a:rPr lang="en-GB" dirty="0" smtClean="0"/>
              <a:t>Squeeze every last detail onto a card in the smallest handwriting possible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392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4 – Creating Memory Prompts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Look at the science topic presented on your tables</a:t>
            </a:r>
          </a:p>
          <a:p>
            <a:pPr marL="0" indent="0">
              <a:buNone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How might some/all of this information be revised using an acronym, mnemonic, </a:t>
            </a:r>
            <a:r>
              <a:rPr lang="en-GB" dirty="0" err="1" smtClean="0"/>
              <a:t>spidergram</a:t>
            </a:r>
            <a:r>
              <a:rPr lang="en-GB" dirty="0" smtClean="0"/>
              <a:t> or original image?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Try and draw one of the above as if you were revising one of the topics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79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1 – Revision Strategy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On your tables are a set of cards, each one names a type of revision: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885030"/>
              </p:ext>
            </p:extLst>
          </p:nvPr>
        </p:nvGraphicFramePr>
        <p:xfrm>
          <a:off x="1097280" y="3048000"/>
          <a:ext cx="10058400" cy="2353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1680"/>
                <a:gridCol w="2080878"/>
                <a:gridCol w="1942482"/>
                <a:gridCol w="2011680"/>
                <a:gridCol w="2011680"/>
              </a:tblGrid>
              <a:tr h="12325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Varying Study Topics </a:t>
                      </a:r>
                      <a:r>
                        <a:rPr lang="en-GB" sz="14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(Interleaved</a:t>
                      </a:r>
                      <a:r>
                        <a:rPr lang="en-GB" sz="140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Practice)</a:t>
                      </a:r>
                      <a:endParaRPr lang="en-GB" sz="1400" i="1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Highlighting/underlining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Generating</a:t>
                      </a:r>
                      <a:r>
                        <a:rPr lang="en-GB" sz="16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Explanations </a:t>
                      </a:r>
                    </a:p>
                    <a:p>
                      <a:pPr algn="ctr" fontAlgn="ctr"/>
                      <a:r>
                        <a:rPr lang="en-GB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(Elaboration)</a:t>
                      </a:r>
                      <a:endParaRPr lang="en-GB" sz="16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Self-explanation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Summarization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205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Practice tests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mnemonics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Long Term Revising</a:t>
                      </a:r>
                    </a:p>
                    <a:p>
                      <a:pPr algn="ctr" fontAlgn="ctr"/>
                      <a:r>
                        <a:rPr lang="en-GB" sz="14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(Distributed Practice)</a:t>
                      </a:r>
                      <a:endParaRPr lang="en-GB" sz="14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Using Imagery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Rereading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801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 questions from today’s session:</a:t>
            </a:r>
            <a:br>
              <a:rPr lang="en-GB" dirty="0" smtClean="0"/>
            </a:br>
            <a:r>
              <a:rPr lang="en-GB" dirty="0" smtClean="0"/>
              <a:t>Write this down on named  A4 paper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1. Which study skills/approaches do you think you will use for the mocks?</a:t>
            </a:r>
          </a:p>
          <a:p>
            <a:endParaRPr lang="en-GB" dirty="0"/>
          </a:p>
          <a:p>
            <a:r>
              <a:rPr lang="en-GB" dirty="0" smtClean="0"/>
              <a:t>2. If you have to say one thing you’ll remember from today  - what is it?</a:t>
            </a:r>
          </a:p>
          <a:p>
            <a:endParaRPr lang="en-GB" dirty="0"/>
          </a:p>
          <a:p>
            <a:r>
              <a:rPr lang="en-GB" dirty="0" smtClean="0"/>
              <a:t>3. Are there anything approaches to revision that you will now bin?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7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Study Skills – Session 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Retrieval Practice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470" y="9228"/>
            <a:ext cx="4980020" cy="20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4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1 – Memory retrieval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 smtClean="0"/>
              <a:t>What did we cover in our last session? </a:t>
            </a:r>
          </a:p>
          <a:p>
            <a:endParaRPr lang="en-GB" dirty="0"/>
          </a:p>
          <a:p>
            <a:r>
              <a:rPr lang="en-GB" dirty="0" smtClean="0"/>
              <a:t>You have 2 minutes to recall as much information as possible. </a:t>
            </a:r>
          </a:p>
          <a:p>
            <a:endParaRPr lang="en-GB" dirty="0"/>
          </a:p>
          <a:p>
            <a:r>
              <a:rPr lang="en-GB" dirty="0" smtClean="0"/>
              <a:t>Some “volunteers” will be asked to share with the room.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67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Quick Recap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674" y="4780618"/>
            <a:ext cx="5242560" cy="123308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dirty="0" smtClean="0"/>
              <a:t>Memory is only the first goal of effective revision, which must also check understanding and practice applying knowledge.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1096963" y="2231136"/>
          <a:ext cx="4169981" cy="2316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5266944" y="2231136"/>
            <a:ext cx="524256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26480" y="2120817"/>
            <a:ext cx="524256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Re-reading</a:t>
            </a:r>
            <a:r>
              <a:rPr lang="en-GB" dirty="0" smtClean="0"/>
              <a:t> and </a:t>
            </a:r>
            <a:r>
              <a:rPr lang="en-GB" b="1" dirty="0" smtClean="0"/>
              <a:t>highlighting</a:t>
            </a:r>
            <a:r>
              <a:rPr lang="en-GB" dirty="0"/>
              <a:t> </a:t>
            </a:r>
            <a:r>
              <a:rPr lang="en-GB" dirty="0" smtClean="0"/>
              <a:t>are the least effective.</a:t>
            </a:r>
            <a:endParaRPr lang="en-GB" dirty="0"/>
          </a:p>
          <a:p>
            <a:r>
              <a:rPr lang="en-GB" dirty="0" smtClean="0"/>
              <a:t>This is because </a:t>
            </a:r>
            <a:r>
              <a:rPr lang="en-GB" b="1" i="1" dirty="0" smtClean="0"/>
              <a:t>familiarity </a:t>
            </a:r>
            <a:r>
              <a:rPr lang="en-GB" dirty="0" smtClean="0"/>
              <a:t>tricks us into the </a:t>
            </a:r>
            <a:r>
              <a:rPr lang="en-GB" b="1" i="1" dirty="0" smtClean="0"/>
              <a:t>"illusion of knowing“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Regular </a:t>
            </a:r>
            <a:r>
              <a:rPr lang="en-GB" b="1" dirty="0" smtClean="0"/>
              <a:t>re-testing</a:t>
            </a:r>
            <a:r>
              <a:rPr lang="en-GB" dirty="0" smtClean="0"/>
              <a:t> was proven to be the most effective revision technique. Test yourself on past questions/papers</a:t>
            </a:r>
          </a:p>
        </p:txBody>
      </p:sp>
    </p:spTree>
    <p:extLst>
      <p:ext uri="{BB962C8B-B14F-4D97-AF65-F5344CB8AC3E}">
        <p14:creationId xmlns:p14="http://schemas.microsoft.com/office/powerpoint/2010/main" val="70565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654" y="3083611"/>
            <a:ext cx="10515600" cy="1325563"/>
          </a:xfrm>
        </p:spPr>
        <p:txBody>
          <a:bodyPr/>
          <a:lstStyle/>
          <a:p>
            <a:r>
              <a:rPr lang="en-GB" dirty="0" smtClean="0"/>
              <a:t>What is retrieval practice?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34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technique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757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technique – IN CAPITALS!!!!!!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997141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977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remember #1 – Dual Coding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Choose a suitable visual way to represent a concept / topic: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3251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32" y="863251"/>
            <a:ext cx="8327136" cy="5711028"/>
          </a:xfrm>
        </p:spPr>
      </p:pic>
    </p:spTree>
    <p:extLst>
      <p:ext uri="{BB962C8B-B14F-4D97-AF65-F5344CB8AC3E}">
        <p14:creationId xmlns:p14="http://schemas.microsoft.com/office/powerpoint/2010/main" val="230988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6" y="353659"/>
            <a:ext cx="9849823" cy="5466652"/>
          </a:xfrm>
        </p:spPr>
      </p:pic>
    </p:spTree>
    <p:extLst>
      <p:ext uri="{BB962C8B-B14F-4D97-AF65-F5344CB8AC3E}">
        <p14:creationId xmlns:p14="http://schemas.microsoft.com/office/powerpoint/2010/main" val="248616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70205"/>
            <a:ext cx="10515600" cy="3433972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Which ones do you not understand?</a:t>
            </a:r>
          </a:p>
          <a:p>
            <a:endParaRPr lang="en-GB" dirty="0"/>
          </a:p>
          <a:p>
            <a:r>
              <a:rPr lang="en-GB" dirty="0" smtClean="0"/>
              <a:t>Which 2 techniques are you most likely to use?</a:t>
            </a:r>
          </a:p>
          <a:p>
            <a:endParaRPr lang="en-GB" dirty="0"/>
          </a:p>
          <a:p>
            <a:endParaRPr lang="en-GB" b="1" dirty="0" smtClean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82625"/>
              </p:ext>
            </p:extLst>
          </p:nvPr>
        </p:nvGraphicFramePr>
        <p:xfrm>
          <a:off x="838200" y="387178"/>
          <a:ext cx="10058400" cy="2353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1680"/>
                <a:gridCol w="2080878"/>
                <a:gridCol w="1942482"/>
                <a:gridCol w="2011680"/>
                <a:gridCol w="2011680"/>
              </a:tblGrid>
              <a:tr h="12325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Varying Study Topics </a:t>
                      </a:r>
                      <a:r>
                        <a:rPr lang="en-GB" sz="14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(Interleaved</a:t>
                      </a:r>
                      <a:r>
                        <a:rPr lang="en-GB" sz="140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Practice)</a:t>
                      </a:r>
                      <a:endParaRPr lang="en-GB" sz="1400" i="1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Highlighting/underlining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Generating</a:t>
                      </a:r>
                      <a:r>
                        <a:rPr lang="en-GB" sz="16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Explanations </a:t>
                      </a:r>
                    </a:p>
                    <a:p>
                      <a:pPr algn="ctr" fontAlgn="ctr"/>
                      <a:r>
                        <a:rPr lang="en-GB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(Elaboration)</a:t>
                      </a:r>
                      <a:endParaRPr lang="en-GB" sz="16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Self-explanation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Summarization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205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Practice tests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The keyword mnemonic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Long Term Revising</a:t>
                      </a:r>
                    </a:p>
                    <a:p>
                      <a:pPr algn="ctr" fontAlgn="ctr"/>
                      <a:r>
                        <a:rPr lang="en-GB" sz="140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(Distributed Practice)</a:t>
                      </a:r>
                      <a:endParaRPr lang="en-GB" sz="14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Using Imagery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Rereading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32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56" y="427339"/>
            <a:ext cx="7705344" cy="5779009"/>
          </a:xfrm>
        </p:spPr>
      </p:pic>
    </p:spTree>
    <p:extLst>
      <p:ext uri="{BB962C8B-B14F-4D97-AF65-F5344CB8AC3E}">
        <p14:creationId xmlns:p14="http://schemas.microsoft.com/office/powerpoint/2010/main" val="38847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Retrieval Tool #1 – Dual Coding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Choose a suitable visual way to represent a concept / topic:</a:t>
            </a:r>
          </a:p>
          <a:p>
            <a:endParaRPr lang="en-GB" dirty="0" smtClean="0"/>
          </a:p>
          <a:p>
            <a:pPr>
              <a:buFont typeface="Wingdings" charset="2"/>
              <a:buChar char="Ø"/>
            </a:pPr>
            <a:r>
              <a:rPr lang="en-GB" dirty="0" err="1" smtClean="0"/>
              <a:t>Spidergram</a:t>
            </a:r>
            <a:r>
              <a:rPr lang="en-GB" dirty="0" smtClean="0"/>
              <a:t> / concept map</a:t>
            </a:r>
          </a:p>
          <a:p>
            <a:pPr>
              <a:buFont typeface="Wingdings" charset="2"/>
              <a:buChar char="Ø"/>
            </a:pPr>
            <a:r>
              <a:rPr lang="en-GB" dirty="0" smtClean="0"/>
              <a:t>Timeline</a:t>
            </a:r>
          </a:p>
          <a:p>
            <a:pPr>
              <a:buFont typeface="Wingdings" charset="2"/>
              <a:buChar char="Ø"/>
            </a:pPr>
            <a:r>
              <a:rPr lang="en-GB" dirty="0" smtClean="0"/>
              <a:t>Diagram</a:t>
            </a:r>
          </a:p>
        </p:txBody>
      </p:sp>
    </p:spTree>
    <p:extLst>
      <p:ext uri="{BB962C8B-B14F-4D97-AF65-F5344CB8AC3E}">
        <p14:creationId xmlns:p14="http://schemas.microsoft.com/office/powerpoint/2010/main" val="34602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 into drawing?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A simple table can be used to organise your retrieval. </a:t>
            </a:r>
            <a:r>
              <a:rPr lang="en-GB" dirty="0" err="1" smtClean="0"/>
              <a:t>E.g</a:t>
            </a:r>
            <a:r>
              <a:rPr lang="en-GB" dirty="0" smtClean="0"/>
              <a:t>: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48384" y="2901696"/>
          <a:ext cx="9119616" cy="2974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904"/>
                <a:gridCol w="2279904"/>
                <a:gridCol w="2279904"/>
                <a:gridCol w="2279904"/>
              </a:tblGrid>
              <a:tr h="415133">
                <a:tc>
                  <a:txBody>
                    <a:bodyPr/>
                    <a:lstStyle/>
                    <a:p>
                      <a:r>
                        <a:rPr lang="en-GB" dirty="0" smtClean="0"/>
                        <a:t>Dates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Background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Key Vocabulary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Possible</a:t>
                      </a:r>
                      <a:r>
                        <a:rPr lang="en-GB" baseline="0" dirty="0" smtClean="0"/>
                        <a:t> questions</a:t>
                      </a:r>
                      <a:endParaRPr lang="en-GB" dirty="0"/>
                    </a:p>
                  </a:txBody>
                  <a:tcPr/>
                </a:tc>
              </a:tr>
              <a:tr h="2559037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30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2 – ‘Dual Coding’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43270"/>
            <a:ext cx="10058400" cy="433561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Choose </a:t>
            </a:r>
            <a:r>
              <a:rPr lang="en-GB" dirty="0" smtClean="0"/>
              <a:t>one of the subject sheets on your table: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Decide on the best way of presenting this information.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Draw out as much information as possible onto a blank sheet of paper.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Turn the information sheet over and see how much you could recall.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799493"/>
              </p:ext>
            </p:extLst>
          </p:nvPr>
        </p:nvGraphicFramePr>
        <p:xfrm>
          <a:off x="3067260" y="2586633"/>
          <a:ext cx="5418666" cy="640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8280"/>
                <a:gridCol w="5210386"/>
              </a:tblGrid>
              <a:tr h="370840"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Science</a:t>
                      </a:r>
                    </a:p>
                    <a:p>
                      <a:r>
                        <a:rPr lang="en-GB" b="0" dirty="0" smtClean="0"/>
                        <a:t>Environmental Problems –</a:t>
                      </a:r>
                      <a:r>
                        <a:rPr lang="en-GB" b="0" baseline="0" dirty="0" smtClean="0"/>
                        <a:t> Fossil Fuels</a:t>
                      </a:r>
                      <a:endParaRPr lang="en-GB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20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Seeking 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Retrieval practice is an excellent tool for highlighting weak areas.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If you find a gap in your knowledge that cannot be filled from your revision notes, </a:t>
            </a:r>
            <a:r>
              <a:rPr lang="en-GB" b="1" dirty="0" smtClean="0">
                <a:solidFill>
                  <a:schemeClr val="tx1"/>
                </a:solidFill>
              </a:rPr>
              <a:t>ask for help.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By completing this task </a:t>
            </a:r>
            <a:r>
              <a:rPr lang="en-GB" b="1" i="1" dirty="0" smtClean="0"/>
              <a:t>first</a:t>
            </a:r>
            <a:r>
              <a:rPr lang="en-GB" dirty="0" smtClean="0"/>
              <a:t>, you will avoid asking your teachers vague questions, or resorting to “I don’t get it!”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43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But it feels difficult…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pPr algn="ctr"/>
            <a:r>
              <a:rPr lang="en-GB" dirty="0" smtClean="0">
                <a:solidFill>
                  <a:srgbClr val="C00000"/>
                </a:solidFill>
              </a:rPr>
              <a:t>DISCLAIMER: Retrieval practice feels harder than just rereading your notes.</a:t>
            </a:r>
          </a:p>
          <a:p>
            <a:pPr algn="ctr"/>
            <a:endParaRPr lang="en-GB" dirty="0">
              <a:solidFill>
                <a:srgbClr val="C00000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THIS IS EXACTLY </a:t>
            </a:r>
            <a:r>
              <a:rPr lang="en-GB" b="1" dirty="0" smtClean="0">
                <a:solidFill>
                  <a:schemeClr val="tx1"/>
                </a:solidFill>
              </a:rPr>
              <a:t>WHY</a:t>
            </a:r>
            <a:r>
              <a:rPr lang="en-GB" dirty="0" smtClean="0">
                <a:solidFill>
                  <a:schemeClr val="tx1"/>
                </a:solidFill>
              </a:rPr>
              <a:t> IT IS MORE EFFECTIVE.</a:t>
            </a: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When </a:t>
            </a:r>
            <a:r>
              <a:rPr lang="en-GB" b="1" dirty="0" smtClean="0"/>
              <a:t>your</a:t>
            </a:r>
            <a:r>
              <a:rPr lang="en-GB" b="1" dirty="0" smtClean="0">
                <a:solidFill>
                  <a:schemeClr val="tx1"/>
                </a:solidFill>
              </a:rPr>
              <a:t> brain work harder, </a:t>
            </a:r>
            <a:r>
              <a:rPr lang="en-GB" b="1" dirty="0" smtClean="0"/>
              <a:t>it</a:t>
            </a:r>
            <a:r>
              <a:rPr lang="en-GB" b="1" dirty="0" smtClean="0">
                <a:solidFill>
                  <a:schemeClr val="tx1"/>
                </a:solidFill>
              </a:rPr>
              <a:t> retains more.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REMEMBER: This is effective even when you cannot remember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5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Forgetting Curve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0" y="1850701"/>
            <a:ext cx="6803135" cy="4433377"/>
          </a:xfrm>
        </p:spPr>
      </p:pic>
      <p:sp>
        <p:nvSpPr>
          <p:cNvPr id="7" name="TextBox 6"/>
          <p:cNvSpPr txBox="1"/>
          <p:nvPr/>
        </p:nvSpPr>
        <p:spPr>
          <a:xfrm>
            <a:off x="7942823" y="3282559"/>
            <a:ext cx="3535680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With every repeated retrieval practice, </a:t>
            </a:r>
            <a:r>
              <a:rPr lang="en-GB" sz="2400" b="1" dirty="0" smtClean="0"/>
              <a:t>more </a:t>
            </a:r>
            <a:r>
              <a:rPr lang="en-GB" sz="2400" dirty="0" smtClean="0"/>
              <a:t>is retained over a </a:t>
            </a:r>
            <a:r>
              <a:rPr lang="en-GB" sz="2400" b="1" dirty="0" smtClean="0"/>
              <a:t>longer term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3222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Retrieval Tool #2 – </a:t>
            </a:r>
            <a:r>
              <a:rPr lang="en-GB" sz="4400" dirty="0" smtClean="0"/>
              <a:t>Generating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/>
              <a:t>Past papers </a:t>
            </a:r>
            <a:r>
              <a:rPr lang="en-GB" dirty="0" smtClean="0"/>
              <a:t>are the best source of practice questions, but they can be limited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It is better to isolate questions, rather than complete entire papers (</a:t>
            </a:r>
            <a:r>
              <a:rPr lang="en-GB" b="1" i="1" dirty="0" smtClean="0"/>
              <a:t>interleaved practice)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b="1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For essay-type questions, it might be quicker just to </a:t>
            </a:r>
            <a:r>
              <a:rPr lang="en-GB" b="1" i="1" dirty="0" smtClean="0"/>
              <a:t>plan</a:t>
            </a:r>
            <a:r>
              <a:rPr lang="en-GB" dirty="0" smtClean="0"/>
              <a:t> the essay for retrieval practice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/>
              <a:t>Creating your own questions </a:t>
            </a:r>
            <a:r>
              <a:rPr lang="en-GB" dirty="0" smtClean="0"/>
              <a:t>will add to your practice material and is good practice in itself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10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3 – Generating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Pick one of the topics on your table.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Come up with 5 </a:t>
            </a:r>
            <a:r>
              <a:rPr lang="en-GB" b="1" i="1" dirty="0" smtClean="0"/>
              <a:t>closed</a:t>
            </a:r>
            <a:r>
              <a:rPr lang="en-GB" dirty="0" smtClean="0"/>
              <a:t> questions on the topic.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Now, come up with at least 3 </a:t>
            </a:r>
            <a:r>
              <a:rPr lang="en-GB" b="1" i="1" dirty="0" smtClean="0"/>
              <a:t>open</a:t>
            </a:r>
            <a:r>
              <a:rPr lang="en-GB" dirty="0" smtClean="0"/>
              <a:t> questions.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Finally, share your questions with the rest of the table.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02924" y="1966651"/>
            <a:ext cx="3535680" cy="26776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FLASHCARDS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Remember:  </a:t>
            </a:r>
          </a:p>
          <a:p>
            <a:pPr algn="ctr"/>
            <a:r>
              <a:rPr lang="en-GB" sz="2400" dirty="0" smtClean="0"/>
              <a:t>Flashcards should have questions / prompts on one side, answers / information on the other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4295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Takeaways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328611" y="1846263"/>
          <a:ext cx="2341181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3840480" y="1998134"/>
            <a:ext cx="74676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b="1" dirty="0" smtClean="0"/>
              <a:t>Retrieval practice</a:t>
            </a:r>
            <a:r>
              <a:rPr lang="en-GB" dirty="0" smtClean="0"/>
              <a:t> is the technique of testing yourself on material before you revisit it.  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smtClean="0"/>
              <a:t>It is the most effective tool you can use.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Retrieval can be helps through using </a:t>
            </a:r>
            <a:r>
              <a:rPr lang="en-GB" b="1" i="1" dirty="0" smtClean="0"/>
              <a:t>exam questions</a:t>
            </a:r>
            <a:r>
              <a:rPr lang="en-GB" dirty="0" smtClean="0"/>
              <a:t>, </a:t>
            </a:r>
            <a:r>
              <a:rPr lang="en-GB" b="1" i="1" dirty="0" smtClean="0"/>
              <a:t>visuals</a:t>
            </a:r>
            <a:r>
              <a:rPr lang="en-GB" dirty="0" smtClean="0"/>
              <a:t>, </a:t>
            </a:r>
            <a:r>
              <a:rPr lang="en-GB" b="1" dirty="0" smtClean="0"/>
              <a:t>organising into tables </a:t>
            </a:r>
            <a:r>
              <a:rPr lang="en-GB" dirty="0" smtClean="0"/>
              <a:t>or </a:t>
            </a:r>
            <a:r>
              <a:rPr lang="en-GB" b="1" dirty="0" smtClean="0"/>
              <a:t>generating questions</a:t>
            </a:r>
            <a:r>
              <a:rPr lang="en-GB" dirty="0" smtClean="0"/>
              <a:t>.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Retrieval </a:t>
            </a:r>
            <a:r>
              <a:rPr lang="en-GB" b="1" dirty="0" smtClean="0"/>
              <a:t>should </a:t>
            </a:r>
            <a:r>
              <a:rPr lang="en-GB" dirty="0" smtClean="0"/>
              <a:t>feel difficult. That is why it works.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6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the research says…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 smtClean="0"/>
              <a:t>In a recent study each of these revision strategies were ranked according to how effective they were…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 questions from today’s session: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1. What skills/approaches do you think you will use when revising for mocks?</a:t>
            </a:r>
          </a:p>
          <a:p>
            <a:r>
              <a:rPr lang="en-GB" dirty="0" smtClean="0"/>
              <a:t>2. When will you revise?</a:t>
            </a:r>
          </a:p>
          <a:p>
            <a:r>
              <a:rPr lang="en-GB" dirty="0" smtClean="0"/>
              <a:t>3. Where will you revise?</a:t>
            </a:r>
            <a:endParaRPr lang="en-GB" dirty="0"/>
          </a:p>
          <a:p>
            <a:pPr marL="514350" indent="-514350">
              <a:buAutoNum type="arabicPeriod" startAt="4"/>
            </a:pPr>
            <a:r>
              <a:rPr lang="en-GB" dirty="0" smtClean="0"/>
              <a:t>If you have to say one thing you’ll remember from today  - what is it?</a:t>
            </a:r>
          </a:p>
          <a:p>
            <a:pPr marL="514350" indent="-514350">
              <a:buAutoNum type="arabicPeriod" startAt="4"/>
            </a:pPr>
            <a:r>
              <a:rPr lang="en-GB" dirty="0" smtClean="0"/>
              <a:t>Are there any approaches to revision that you will now bin?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16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Study Skills – Session 3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Study Habits &amp; Commitment Devices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470" y="9228"/>
            <a:ext cx="4980020" cy="20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7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we’ve learnt so far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96963" y="1846263"/>
          <a:ext cx="10058400" cy="2829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5029200"/>
              </a:tblGrid>
              <a:tr h="604329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Most Effective Revision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Ineffective Revision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GB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Last minute cramming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Revisin</a:t>
                      </a:r>
                      <a:r>
                        <a:rPr lang="en-GB" baseline="0" dirty="0" smtClean="0"/>
                        <a:t>g whole subjects in blocks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Re-reading / highlighting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Repetitive</a:t>
                      </a:r>
                      <a:r>
                        <a:rPr lang="en-GB" baseline="0" dirty="0" smtClean="0"/>
                        <a:t> list-learning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Focuses solely on memorising information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Feels easy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05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we’ve learnt so far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96963" y="1846263"/>
          <a:ext cx="10058400" cy="2829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5029200"/>
              </a:tblGrid>
              <a:tr h="604329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Most Effective Revision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Ineffective Revision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Starting early 		</a:t>
                      </a:r>
                      <a:r>
                        <a:rPr lang="en-GB" i="1" dirty="0" smtClean="0"/>
                        <a:t>(Distributed</a:t>
                      </a:r>
                      <a:r>
                        <a:rPr lang="en-GB" i="1" baseline="0" dirty="0" smtClean="0"/>
                        <a:t> Practice)</a:t>
                      </a:r>
                      <a:endParaRPr lang="en-GB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Last minute cramming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Varying subjects/topics 	</a:t>
                      </a:r>
                      <a:r>
                        <a:rPr lang="en-GB" i="1" baseline="0" dirty="0" smtClean="0"/>
                        <a:t>(Interleaving)</a:t>
                      </a:r>
                      <a:endParaRPr lang="en-GB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Revisin</a:t>
                      </a:r>
                      <a:r>
                        <a:rPr lang="en-GB" baseline="0" dirty="0" smtClean="0"/>
                        <a:t>g whole subjects in blocks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Self</a:t>
                      </a:r>
                      <a:r>
                        <a:rPr lang="en-GB" baseline="0" dirty="0" smtClean="0"/>
                        <a:t>-testing 		</a:t>
                      </a:r>
                      <a:r>
                        <a:rPr lang="en-GB" i="1" baseline="0" dirty="0" smtClean="0"/>
                        <a:t>(Retrieval Practice)</a:t>
                      </a:r>
                      <a:endParaRPr lang="en-GB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Re-reading / highlighting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Building connections 	</a:t>
                      </a:r>
                      <a:r>
                        <a:rPr lang="en-GB" i="1" dirty="0" smtClean="0"/>
                        <a:t>(Elaboration)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Repetitive</a:t>
                      </a:r>
                      <a:r>
                        <a:rPr lang="en-GB" baseline="0" dirty="0" smtClean="0"/>
                        <a:t> list-learning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i="0" dirty="0" smtClean="0"/>
                        <a:t>Checks understanding and</a:t>
                      </a:r>
                      <a:r>
                        <a:rPr lang="en-GB" i="0" baseline="0" dirty="0" smtClean="0"/>
                        <a:t> applies knowledge</a:t>
                      </a:r>
                      <a:endParaRPr lang="en-GB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Focuses solely on memorising information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Feels</a:t>
                      </a:r>
                      <a:r>
                        <a:rPr lang="en-GB" baseline="0" dirty="0" smtClean="0"/>
                        <a:t> difficult		</a:t>
                      </a:r>
                      <a:r>
                        <a:rPr lang="en-GB" i="1" baseline="0" dirty="0" smtClean="0"/>
                        <a:t>(Desirable difficulty)</a:t>
                      </a:r>
                      <a:endParaRPr lang="en-GB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Feels easy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6912547" y="5352288"/>
            <a:ext cx="4242816" cy="62653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GB" sz="2400" dirty="0" smtClean="0"/>
              <a:t>…we also drew a bike.</a:t>
            </a:r>
          </a:p>
        </p:txBody>
      </p:sp>
    </p:spTree>
    <p:extLst>
      <p:ext uri="{BB962C8B-B14F-4D97-AF65-F5344CB8AC3E}">
        <p14:creationId xmlns:p14="http://schemas.microsoft.com/office/powerpoint/2010/main" val="251145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1: Barriers to Effective Revision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On your tables, come up with a list of things that might prevent you from revising effectively.</a:t>
            </a:r>
          </a:p>
          <a:p>
            <a:endParaRPr lang="en-GB" dirty="0"/>
          </a:p>
          <a:p>
            <a:r>
              <a:rPr lang="en-GB" dirty="0" smtClean="0"/>
              <a:t>Individually, consider which you consider the biggest threats to your revision.</a:t>
            </a:r>
          </a:p>
          <a:p>
            <a:endParaRPr lang="en-GB" dirty="0"/>
          </a:p>
          <a:p>
            <a:r>
              <a:rPr lang="en-GB" dirty="0" smtClean="0"/>
              <a:t>Each person should come up with their own</a:t>
            </a:r>
          </a:p>
          <a:p>
            <a:endParaRPr lang="en-GB" dirty="0"/>
          </a:p>
          <a:p>
            <a:r>
              <a:rPr lang="en-GB" dirty="0" smtClean="0"/>
              <a:t>‘Volunteers’ will share these with the room.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223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Procrastination – Why?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6986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Inside your head there is a constant battle raging between your </a:t>
            </a:r>
            <a:r>
              <a:rPr lang="en-GB" b="1" dirty="0" smtClean="0"/>
              <a:t>limbic system</a:t>
            </a:r>
            <a:r>
              <a:rPr lang="en-GB" dirty="0" smtClean="0"/>
              <a:t> and </a:t>
            </a:r>
            <a:r>
              <a:rPr lang="en-GB" b="1" dirty="0" smtClean="0"/>
              <a:t>pre-frontal cortex</a:t>
            </a:r>
            <a:r>
              <a:rPr lang="en-GB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430" y="2735611"/>
            <a:ext cx="4436993" cy="29556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510748" y="2735611"/>
            <a:ext cx="1884459" cy="3029084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GB" b="1" dirty="0" smtClean="0"/>
              <a:t>Limbic system: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Primitive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Focused on survival and immediate gratification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Responsible for our fight-flight-freeze responses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698889" y="2735611"/>
            <a:ext cx="1884459" cy="3029084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GB" b="1" dirty="0" smtClean="0"/>
              <a:t>Pre-frontal cortex: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The most ‘human’ part of the brain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Focused on long term planning and goals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Must work hard to override the limbic system</a:t>
            </a:r>
          </a:p>
        </p:txBody>
      </p:sp>
    </p:spTree>
    <p:extLst>
      <p:ext uri="{BB962C8B-B14F-4D97-AF65-F5344CB8AC3E}">
        <p14:creationId xmlns:p14="http://schemas.microsoft.com/office/powerpoint/2010/main" val="29020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Procrastination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985467" y="1846263"/>
          <a:ext cx="6169895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1845734"/>
            <a:ext cx="469922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TASK 2:</a:t>
            </a:r>
          </a:p>
          <a:p>
            <a:r>
              <a:rPr lang="en-GB" dirty="0" smtClean="0"/>
              <a:t>Which type of procrastinator are you?</a:t>
            </a:r>
          </a:p>
          <a:p>
            <a:endParaRPr lang="en-GB" dirty="0"/>
          </a:p>
          <a:p>
            <a:r>
              <a:rPr lang="en-GB" dirty="0" smtClean="0"/>
              <a:t>If you answer ‘none’, bear in mind that studies predict that 80 – 95% of </a:t>
            </a:r>
            <a:r>
              <a:rPr lang="en-GB" dirty="0" err="1" smtClean="0"/>
              <a:t>pupls</a:t>
            </a:r>
            <a:r>
              <a:rPr lang="en-GB" dirty="0" smtClean="0"/>
              <a:t> procrastinate!</a:t>
            </a:r>
          </a:p>
          <a:p>
            <a:endParaRPr lang="en-GB" dirty="0"/>
          </a:p>
          <a:p>
            <a:r>
              <a:rPr lang="en-GB" dirty="0" smtClean="0"/>
              <a:t>What strategies might you employ to combat your procrastination?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2643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/>
              <a:t>Perfectionist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Set </a:t>
            </a:r>
            <a:r>
              <a:rPr lang="en-GB" dirty="0"/>
              <a:t>such high standards for revision that they find it impossible to compromise and put tasks off.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Often spend their time organising their desk/books/pens etc. instead of revising;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Treat every page on which they leave a mark as a pristine piece of work.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251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Avoider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Would </a:t>
            </a:r>
            <a:r>
              <a:rPr lang="en-GB" dirty="0"/>
              <a:t>rather be seen as lazy than as a failure, so will avoid work (and let others know that they do);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Will search for any opportunity to do something easier than revising, such as tidying their room;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Is very easily distracted by technology/other people/inanimate objects.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054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Defier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Has every intention of revising, until the moment someone tells them to do so;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Requires that everything they do is their decision and theirs alone;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Revision instantly feels like a chore as soon as it is mentioned by a parent/teacher/concerned </a:t>
            </a:r>
            <a:r>
              <a:rPr lang="en-GB" dirty="0" smtClean="0"/>
              <a:t>relative.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394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41376" y="242521"/>
          <a:ext cx="10448544" cy="5879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3" imgW="7562912" imgH="4486320" progId="Excel.Sheet.12">
                  <p:embed/>
                </p:oleObj>
              </mc:Choice>
              <mc:Fallback>
                <p:oleObj name="Worksheet" r:id="rId3" imgW="7562912" imgH="44863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376" y="242521"/>
                        <a:ext cx="10448544" cy="5879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214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Dreamer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Would definitely revise, if only there weren’t so many more interesting things to do;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Binge-watch whole series on Netflix or click through endless links on social media;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May have issues taking responsibility for themselves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Are often over-optimistic about deadlines and time required to complete work.</a:t>
            </a:r>
          </a:p>
        </p:txBody>
      </p:sp>
    </p:spTree>
    <p:extLst>
      <p:ext uri="{BB962C8B-B14F-4D97-AF65-F5344CB8AC3E}">
        <p14:creationId xmlns:p14="http://schemas.microsoft.com/office/powerpoint/2010/main" val="130378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Taking Charge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Understanding ways in which we procrastinate and why does not mean that we cannot tackle it.</a:t>
            </a:r>
          </a:p>
          <a:p>
            <a:endParaRPr lang="en-GB" dirty="0"/>
          </a:p>
          <a:p>
            <a:r>
              <a:rPr lang="en-GB" dirty="0" smtClean="0"/>
              <a:t>Instead, it gives us the opportunity to be proactive and build habits to help us compensate.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67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Taking Charge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1097281" y="1846263"/>
          <a:ext cx="1005808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161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Commitment Devices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96963" y="1846263"/>
          <a:ext cx="10527844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1097281" y="2027582"/>
            <a:ext cx="2631882" cy="384151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 commitment device is a tool that makes you stick to/complete a specific task.</a:t>
            </a:r>
          </a:p>
          <a:p>
            <a:endParaRPr lang="en-GB" dirty="0"/>
          </a:p>
          <a:p>
            <a:r>
              <a:rPr lang="en-GB" dirty="0" smtClean="0"/>
              <a:t>They are most successful when you’re parents are involved.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6265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3 - Revision Contracts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 smtClean="0"/>
              <a:t>Allow you to </a:t>
            </a:r>
            <a:r>
              <a:rPr lang="en-GB" b="1" dirty="0" smtClean="0"/>
              <a:t>take control </a:t>
            </a:r>
            <a:r>
              <a:rPr lang="en-GB" dirty="0" smtClean="0"/>
              <a:t>of your revision  - no distractions</a:t>
            </a:r>
          </a:p>
          <a:p>
            <a:endParaRPr lang="en-GB" dirty="0"/>
          </a:p>
          <a:p>
            <a:r>
              <a:rPr lang="en-GB" dirty="0" smtClean="0"/>
              <a:t>Help you to </a:t>
            </a:r>
            <a:r>
              <a:rPr lang="en-GB" b="1" dirty="0" smtClean="0"/>
              <a:t>communicate</a:t>
            </a:r>
            <a:r>
              <a:rPr lang="en-GB" dirty="0" smtClean="0"/>
              <a:t> with family members in advance of the stress of exams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23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508" t="20434" r="60579" b="7005"/>
          <a:stretch/>
        </p:blipFill>
        <p:spPr>
          <a:xfrm>
            <a:off x="1733386" y="318052"/>
            <a:ext cx="8821973" cy="6226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924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Study Skills – Session 4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Timetables, Prioritising and Deliberate Practice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470" y="9228"/>
            <a:ext cx="4980020" cy="20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7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Revision Contracts - 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Be specific about what you need:</a:t>
            </a:r>
          </a:p>
          <a:p>
            <a:pPr marL="0" indent="0" algn="ctr">
              <a:buNone/>
            </a:pPr>
            <a:r>
              <a:rPr lang="en-GB" dirty="0" smtClean="0"/>
              <a:t>e.g. </a:t>
            </a:r>
            <a:r>
              <a:rPr lang="en-GB" i="1" dirty="0" smtClean="0"/>
              <a:t>“a quiet revision space that can be left untouched”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Be specific about terms :</a:t>
            </a:r>
          </a:p>
          <a:p>
            <a:pPr marL="0" indent="0" algn="ctr">
              <a:buNone/>
            </a:pPr>
            <a:r>
              <a:rPr lang="en-GB" dirty="0" smtClean="0"/>
              <a:t>e.g. </a:t>
            </a:r>
            <a:r>
              <a:rPr lang="en-GB" i="1" dirty="0" smtClean="0"/>
              <a:t>“phone to be handed back once you have seen my revision notes”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Be realistic: </a:t>
            </a:r>
          </a:p>
          <a:p>
            <a:pPr marL="0" indent="0" algn="ctr">
              <a:buNone/>
            </a:pPr>
            <a:r>
              <a:rPr lang="en-GB" dirty="0" smtClean="0"/>
              <a:t>e.g. </a:t>
            </a:r>
            <a:r>
              <a:rPr lang="en-GB" i="1" dirty="0" smtClean="0"/>
              <a:t>“reward me at the end of a successful week with ____”  </a:t>
            </a:r>
            <a:r>
              <a:rPr lang="en-GB" b="1" dirty="0" smtClean="0"/>
              <a:t>not</a:t>
            </a:r>
            <a:r>
              <a:rPr lang="en-GB" dirty="0" smtClean="0"/>
              <a:t> </a:t>
            </a:r>
            <a:r>
              <a:rPr lang="en-GB" i="1" dirty="0" smtClean="0"/>
              <a:t>“pay me money every night I revise”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497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Effective Timetabling MUST: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Allow sufficient time to revise all topics </a:t>
            </a:r>
            <a:r>
              <a:rPr lang="en-GB" b="1" dirty="0" smtClean="0"/>
              <a:t>multiple times</a:t>
            </a:r>
          </a:p>
          <a:p>
            <a:endParaRPr lang="en-GB" dirty="0"/>
          </a:p>
          <a:p>
            <a:r>
              <a:rPr lang="en-GB" b="1" dirty="0" smtClean="0"/>
              <a:t>Space</a:t>
            </a:r>
            <a:r>
              <a:rPr lang="en-GB" dirty="0" smtClean="0"/>
              <a:t> repetitions of the same topics over weeks / months</a:t>
            </a:r>
          </a:p>
          <a:p>
            <a:endParaRPr lang="en-GB" dirty="0"/>
          </a:p>
          <a:p>
            <a:r>
              <a:rPr lang="en-GB" dirty="0" smtClean="0"/>
              <a:t>Focus on the </a:t>
            </a:r>
            <a:r>
              <a:rPr lang="en-GB" b="1" dirty="0" smtClean="0"/>
              <a:t>most difficult material first</a:t>
            </a:r>
            <a:r>
              <a:rPr lang="en-GB" dirty="0" smtClean="0"/>
              <a:t>, to allow for more repetitions (Deliberate Practice)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071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1 – How many items?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For each subject you take, list each topic.</a:t>
            </a:r>
          </a:p>
          <a:p>
            <a:endParaRPr lang="en-GB" dirty="0"/>
          </a:p>
          <a:p>
            <a:r>
              <a:rPr lang="en-GB" dirty="0" smtClean="0"/>
              <a:t>Count up how many ‘items’ you have to revise across all subjects.</a:t>
            </a:r>
          </a:p>
          <a:p>
            <a:endParaRPr lang="en-GB" dirty="0"/>
          </a:p>
          <a:p>
            <a:r>
              <a:rPr lang="en-GB" dirty="0" smtClean="0"/>
              <a:t>Our aim is to tackle each item in a concentrated “30 minute sprint”.</a:t>
            </a:r>
          </a:p>
          <a:p>
            <a:endParaRPr lang="en-GB" dirty="0"/>
          </a:p>
          <a:p>
            <a:r>
              <a:rPr lang="en-GB" dirty="0" smtClean="0"/>
              <a:t>If a topic cannot be revised in its entirety within this period, consider splitting it into smaller items.</a:t>
            </a:r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8563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032189"/>
              </p:ext>
            </p:extLst>
          </p:nvPr>
        </p:nvGraphicFramePr>
        <p:xfrm>
          <a:off x="646518" y="2471717"/>
          <a:ext cx="10448925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Worksheet" r:id="rId3" imgW="7562912" imgH="866700" progId="Excel.Sheet.12">
                  <p:embed/>
                </p:oleObj>
              </mc:Choice>
              <mc:Fallback>
                <p:oleObj name="Worksheet" r:id="rId3" imgW="7562912" imgH="866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6518" y="2471717"/>
                        <a:ext cx="10448925" cy="113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this a shock?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75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2 – Deciding on Priorities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Now,  identify your </a:t>
            </a:r>
            <a:r>
              <a:rPr lang="en-GB" b="1" dirty="0" smtClean="0"/>
              <a:t>priority items </a:t>
            </a:r>
            <a:r>
              <a:rPr lang="en-GB" dirty="0" smtClean="0"/>
              <a:t>(e.g. most important subjects, biggest challenges).</a:t>
            </a:r>
          </a:p>
          <a:p>
            <a:endParaRPr lang="en-GB" dirty="0" smtClean="0"/>
          </a:p>
          <a:p>
            <a:r>
              <a:rPr lang="en-GB" dirty="0" smtClean="0"/>
              <a:t>If it seems like there are too many, do a second pass. </a:t>
            </a:r>
          </a:p>
          <a:p>
            <a:endParaRPr lang="en-GB" dirty="0" smtClean="0"/>
          </a:p>
          <a:p>
            <a:r>
              <a:rPr lang="en-GB" dirty="0" smtClean="0"/>
              <a:t>You could colour code items using a </a:t>
            </a:r>
            <a:r>
              <a:rPr lang="en-GB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traffic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Remember, your priorities should change over time.</a:t>
            </a:r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0131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Deliberate Practice Cycle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49630" y="1960107"/>
          <a:ext cx="7081796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7007086" y="1845734"/>
            <a:ext cx="4148593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r>
              <a:rPr lang="en-GB" dirty="0" smtClean="0"/>
              <a:t>Use this cycle to help you identify your priorities for revision.</a:t>
            </a:r>
          </a:p>
          <a:p>
            <a:endParaRPr lang="en-GB" dirty="0"/>
          </a:p>
          <a:p>
            <a:r>
              <a:rPr lang="en-GB" dirty="0" smtClean="0"/>
              <a:t>These priorities will change over time, and so should your revision timetable.</a:t>
            </a:r>
          </a:p>
          <a:p>
            <a:endParaRPr lang="en-GB" dirty="0"/>
          </a:p>
          <a:p>
            <a:r>
              <a:rPr lang="en-GB" b="1" dirty="0" smtClean="0"/>
              <a:t>Deliberate</a:t>
            </a:r>
            <a:r>
              <a:rPr lang="en-GB" dirty="0" smtClean="0"/>
              <a:t> means knowing why you are focusing in a specific area.</a:t>
            </a:r>
            <a:endParaRPr lang="en-GB" b="1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8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you timetable first?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If you begin with your non-negotiable leisure activities first, you are much more likely to revise when you plan to. 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Be realistic about the balance between revision and leisure – remember, the more you revise the more of a ‘reward’ the leisure activity becomes</a:t>
            </a:r>
          </a:p>
          <a:p>
            <a:endParaRPr lang="en-GB" dirty="0" smtClean="0"/>
          </a:p>
          <a:p>
            <a:r>
              <a:rPr lang="en-GB" dirty="0"/>
              <a:t>Timetable anything you know you will want to spend time doing </a:t>
            </a:r>
            <a:r>
              <a:rPr lang="en-GB" i="1" dirty="0"/>
              <a:t>e.g. football practice, running, online gaming, dance school</a:t>
            </a:r>
            <a:r>
              <a:rPr lang="en-GB" dirty="0"/>
              <a:t> or just block out time for </a:t>
            </a:r>
            <a:r>
              <a:rPr lang="en-GB" i="1" dirty="0"/>
              <a:t>‘leisure’</a:t>
            </a:r>
            <a:r>
              <a:rPr lang="en-GB" dirty="0"/>
              <a:t>.</a:t>
            </a:r>
            <a:endParaRPr lang="en-GB" i="1" dirty="0"/>
          </a:p>
          <a:p>
            <a:endParaRPr lang="en-GB" dirty="0"/>
          </a:p>
          <a:p>
            <a:r>
              <a:rPr lang="en-GB" b="1" dirty="0" smtClean="0">
                <a:solidFill>
                  <a:srgbClr val="FF0000"/>
                </a:solidFill>
              </a:rPr>
              <a:t>IMPORTANT: 	</a:t>
            </a:r>
            <a:r>
              <a:rPr lang="en-GB" dirty="0" smtClean="0"/>
              <a:t>By timetabling leisure activities, you are </a:t>
            </a:r>
            <a:r>
              <a:rPr lang="en-GB" b="1" dirty="0" smtClean="0"/>
              <a:t>committing </a:t>
            </a:r>
            <a:r>
              <a:rPr lang="en-GB" dirty="0" smtClean="0"/>
              <a:t>to keeping them outside of 			your revision time.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073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Remember the Forgetting Curve…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0" y="1850701"/>
            <a:ext cx="6803135" cy="4433377"/>
          </a:xfrm>
        </p:spPr>
      </p:pic>
      <p:sp>
        <p:nvSpPr>
          <p:cNvPr id="7" name="TextBox 6"/>
          <p:cNvSpPr txBox="1"/>
          <p:nvPr/>
        </p:nvSpPr>
        <p:spPr>
          <a:xfrm>
            <a:off x="7942823" y="3282559"/>
            <a:ext cx="353568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Notice that the spacing becomes greater with each repetition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8458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Approaches to Revision Timetabling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1. </a:t>
            </a:r>
            <a:r>
              <a:rPr lang="en-GB" b="1" dirty="0" smtClean="0"/>
              <a:t>Rigid timetabling </a:t>
            </a:r>
            <a:r>
              <a:rPr lang="en-GB" dirty="0" smtClean="0"/>
              <a:t>emphasises commitment to a predetermined pattern of activities</a:t>
            </a:r>
          </a:p>
          <a:p>
            <a:pPr lvl="1"/>
            <a:r>
              <a:rPr lang="en-GB" dirty="0" smtClean="0"/>
              <a:t>Each subject is assigned to a </a:t>
            </a:r>
            <a:r>
              <a:rPr lang="en-GB" b="1" dirty="0" smtClean="0"/>
              <a:t>specific day and time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For this to work, you </a:t>
            </a:r>
            <a:r>
              <a:rPr lang="en-GB" b="1" dirty="0" smtClean="0"/>
              <a:t>must</a:t>
            </a:r>
            <a:r>
              <a:rPr lang="en-GB" dirty="0" smtClean="0"/>
              <a:t> stick to the timetable</a:t>
            </a:r>
          </a:p>
          <a:p>
            <a:pPr lvl="1"/>
            <a:endParaRPr lang="en-GB" dirty="0"/>
          </a:p>
          <a:p>
            <a:r>
              <a:rPr lang="en-GB" dirty="0" smtClean="0"/>
              <a:t>2. </a:t>
            </a:r>
            <a:r>
              <a:rPr lang="en-GB" b="1" dirty="0" smtClean="0"/>
              <a:t>Flexible Timetabling</a:t>
            </a:r>
            <a:r>
              <a:rPr lang="en-GB" dirty="0" smtClean="0"/>
              <a:t> works by agreeing a set of items to be completed over a week</a:t>
            </a:r>
          </a:p>
          <a:p>
            <a:pPr lvl="1"/>
            <a:r>
              <a:rPr lang="en-GB" dirty="0" smtClean="0"/>
              <a:t>Items are </a:t>
            </a:r>
            <a:r>
              <a:rPr lang="en-GB" b="1" dirty="0" smtClean="0"/>
              <a:t>checked off</a:t>
            </a:r>
            <a:r>
              <a:rPr lang="en-GB" dirty="0" smtClean="0"/>
              <a:t> once completed, moving you closer to a weekly goal</a:t>
            </a:r>
          </a:p>
          <a:p>
            <a:pPr lvl="1"/>
            <a:r>
              <a:rPr lang="en-GB" dirty="0" smtClean="0"/>
              <a:t>Sessions should still be </a:t>
            </a:r>
            <a:r>
              <a:rPr lang="en-GB" b="1" dirty="0" smtClean="0"/>
              <a:t>blocked out </a:t>
            </a:r>
            <a:r>
              <a:rPr lang="en-GB" dirty="0" smtClean="0"/>
              <a:t>for revision, but choosing what to put where is done as you go</a:t>
            </a:r>
          </a:p>
          <a:p>
            <a:pPr lvl="1"/>
            <a:endParaRPr lang="en-GB" dirty="0"/>
          </a:p>
          <a:p>
            <a:pPr marL="201168" lvl="1" indent="0" algn="r">
              <a:buNone/>
            </a:pPr>
            <a:r>
              <a:rPr lang="en-GB" b="1" i="1" dirty="0" smtClean="0"/>
              <a:t>(see ‘</a:t>
            </a:r>
            <a:r>
              <a:rPr lang="en-GB" b="1" i="1" dirty="0" smtClean="0">
                <a:hlinkClick r:id="rId2"/>
              </a:rPr>
              <a:t>Mock Timetable Pro forma</a:t>
            </a:r>
            <a:r>
              <a:rPr lang="en-GB" b="1" i="1" dirty="0" smtClean="0"/>
              <a:t>’ &amp; ‘</a:t>
            </a:r>
            <a:r>
              <a:rPr lang="en-GB" b="1" i="1" dirty="0" smtClean="0">
                <a:hlinkClick r:id="rId3"/>
              </a:rPr>
              <a:t>Revision Flexi-timetable</a:t>
            </a:r>
            <a:r>
              <a:rPr lang="en-GB" b="1" i="1" dirty="0" smtClean="0"/>
              <a:t>’)</a:t>
            </a:r>
          </a:p>
        </p:txBody>
      </p:sp>
    </p:spTree>
    <p:extLst>
      <p:ext uri="{BB962C8B-B14F-4D97-AF65-F5344CB8AC3E}">
        <p14:creationId xmlns:p14="http://schemas.microsoft.com/office/powerpoint/2010/main" val="225408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things to consider timetabling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98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Study Skills – Session 5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Putting it all together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470" y="9228"/>
            <a:ext cx="4980020" cy="20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4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1 – “How should I revise?”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2120386"/>
            <a:ext cx="6605967" cy="3451358"/>
          </a:xfrm>
        </p:spPr>
      </p:pic>
      <p:sp>
        <p:nvSpPr>
          <p:cNvPr id="5" name="TextBox 4"/>
          <p:cNvSpPr txBox="1"/>
          <p:nvPr/>
        </p:nvSpPr>
        <p:spPr>
          <a:xfrm>
            <a:off x="4486656" y="2328672"/>
            <a:ext cx="66690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Declan is in Year 11 at another school. </a:t>
            </a:r>
          </a:p>
          <a:p>
            <a:endParaRPr lang="en-GB" sz="2000" dirty="0"/>
          </a:p>
          <a:p>
            <a:r>
              <a:rPr lang="en-GB" sz="2000" dirty="0" smtClean="0"/>
              <a:t>Declan has not benefitted from any revision advice from extremely thoughtful (and well dressed) teachers.</a:t>
            </a:r>
          </a:p>
          <a:p>
            <a:endParaRPr lang="en-GB" sz="2000" dirty="0"/>
          </a:p>
          <a:p>
            <a:r>
              <a:rPr lang="en-GB" sz="2000" dirty="0" smtClean="0"/>
              <a:t>What advice do you have to help Declan revise effectively?</a:t>
            </a:r>
          </a:p>
          <a:p>
            <a:endParaRPr lang="en-GB" sz="2000" dirty="0"/>
          </a:p>
          <a:p>
            <a:r>
              <a:rPr lang="en-GB" sz="2000" dirty="0" smtClean="0"/>
              <a:t>Each table should come up with their </a:t>
            </a:r>
            <a:r>
              <a:rPr lang="en-GB" sz="2000" b="1" dirty="0" smtClean="0"/>
              <a:t>Top Five Tips</a:t>
            </a:r>
            <a:r>
              <a:rPr lang="en-GB" sz="2000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75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 Recap – Revision Techniques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674" y="4780618"/>
            <a:ext cx="5242560" cy="46194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GB" dirty="0" smtClean="0"/>
              <a:t>Revision must work on all of the above.</a:t>
            </a:r>
          </a:p>
          <a:p>
            <a:pPr algn="ctr"/>
            <a:endParaRPr lang="en-GB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1096963" y="2231136"/>
          <a:ext cx="4169981" cy="2316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5266944" y="2231136"/>
            <a:ext cx="524256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26480" y="2120817"/>
            <a:ext cx="524256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When revising, </a:t>
            </a:r>
            <a:r>
              <a:rPr lang="en-GB" b="1" dirty="0" smtClean="0"/>
              <a:t>Re-reading</a:t>
            </a:r>
            <a:r>
              <a:rPr lang="en-GB" dirty="0" smtClean="0"/>
              <a:t> and </a:t>
            </a:r>
            <a:r>
              <a:rPr lang="en-GB" b="1" dirty="0" smtClean="0"/>
              <a:t>highlighting</a:t>
            </a:r>
            <a:r>
              <a:rPr lang="en-GB" dirty="0"/>
              <a:t> </a:t>
            </a:r>
            <a:r>
              <a:rPr lang="en-GB" dirty="0" smtClean="0"/>
              <a:t>are to be the least effective.</a:t>
            </a:r>
            <a:endParaRPr lang="en-GB" dirty="0"/>
          </a:p>
          <a:p>
            <a:r>
              <a:rPr lang="en-GB" dirty="0" smtClean="0"/>
              <a:t>This is because </a:t>
            </a:r>
            <a:r>
              <a:rPr lang="en-GB" b="1" i="1" dirty="0" smtClean="0"/>
              <a:t>familiarity </a:t>
            </a:r>
            <a:r>
              <a:rPr lang="en-GB" dirty="0" smtClean="0"/>
              <a:t>tricks us into the </a:t>
            </a:r>
            <a:r>
              <a:rPr lang="en-GB" b="1" i="1" dirty="0" smtClean="0"/>
              <a:t>"illusion of knowing"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Regular </a:t>
            </a:r>
            <a:r>
              <a:rPr lang="en-GB" b="1" dirty="0" smtClean="0"/>
              <a:t>re-testing</a:t>
            </a:r>
            <a:r>
              <a:rPr lang="en-GB" dirty="0" smtClean="0"/>
              <a:t> was proven to be the most effective revision technique.</a:t>
            </a:r>
          </a:p>
          <a:p>
            <a:endParaRPr lang="en-GB" dirty="0"/>
          </a:p>
          <a:p>
            <a:r>
              <a:rPr lang="en-GB" dirty="0" smtClean="0"/>
              <a:t>In order to form strong long term memories we must build </a:t>
            </a:r>
            <a:r>
              <a:rPr lang="en-GB" b="1" i="1" dirty="0" smtClean="0"/>
              <a:t>connections </a:t>
            </a:r>
            <a:r>
              <a:rPr lang="en-GB" dirty="0" smtClean="0"/>
              <a:t>and </a:t>
            </a:r>
            <a:r>
              <a:rPr lang="en-GB" b="1" i="1" dirty="0" smtClean="0"/>
              <a:t>associations</a:t>
            </a:r>
            <a:r>
              <a:rPr lang="en-GB" dirty="0" smtClean="0"/>
              <a:t> between information.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74803" y="5563862"/>
            <a:ext cx="5224315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GB" sz="2000" dirty="0" smtClean="0"/>
              <a:t>The need for repetition </a:t>
            </a:r>
            <a:r>
              <a:rPr lang="en-GB" sz="2000" dirty="0"/>
              <a:t>means </a:t>
            </a:r>
            <a:r>
              <a:rPr lang="en-GB" sz="2000" b="1" dirty="0"/>
              <a:t>starting early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625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 Recap – Retrieval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396826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Self-testing should take place </a:t>
            </a:r>
            <a:r>
              <a:rPr lang="en-GB" b="1" dirty="0" smtClean="0"/>
              <a:t>before </a:t>
            </a:r>
            <a:r>
              <a:rPr lang="en-GB" dirty="0" smtClean="0"/>
              <a:t>re-reading your revision notes.</a:t>
            </a:r>
          </a:p>
          <a:p>
            <a:endParaRPr lang="en-GB" dirty="0"/>
          </a:p>
          <a:p>
            <a:r>
              <a:rPr lang="en-GB" b="1" dirty="0" smtClean="0"/>
              <a:t>Strategies for retrieval include: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11900068"/>
              </p:ext>
            </p:extLst>
          </p:nvPr>
        </p:nvGraphicFramePr>
        <p:xfrm>
          <a:off x="1831821" y="4340119"/>
          <a:ext cx="8128000" cy="2114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097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To build your confidence with revision – so you know it makes a difference and actually helps you!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To introduce you to </a:t>
            </a:r>
            <a:r>
              <a:rPr lang="en-GB" b="1" dirty="0" smtClean="0"/>
              <a:t>proven</a:t>
            </a:r>
            <a:r>
              <a:rPr lang="en-GB" dirty="0" smtClean="0"/>
              <a:t> revision skills and methods, telling you </a:t>
            </a:r>
            <a:r>
              <a:rPr lang="en-GB" b="1" dirty="0" smtClean="0"/>
              <a:t>what </a:t>
            </a:r>
            <a:r>
              <a:rPr lang="en-GB" dirty="0" smtClean="0"/>
              <a:t>works (</a:t>
            </a:r>
            <a:r>
              <a:rPr lang="en-GB" i="1" dirty="0" smtClean="0"/>
              <a:t>and</a:t>
            </a:r>
            <a:r>
              <a:rPr lang="en-GB" dirty="0" smtClean="0"/>
              <a:t> </a:t>
            </a:r>
            <a:r>
              <a:rPr lang="en-GB" b="1" dirty="0" smtClean="0"/>
              <a:t>why!)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To teach you the practical skills needed to use them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To maximise the impact of your revision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41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 Recap – Barriers to Revision 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662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 Recap – Revision Timetables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919758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136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will revision look like?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The best way to avoid derailing your revision is to build a </a:t>
            </a:r>
            <a:r>
              <a:rPr lang="en-GB" sz="2800" b="1" dirty="0" smtClean="0"/>
              <a:t>routine</a:t>
            </a:r>
            <a:r>
              <a:rPr lang="en-GB" dirty="0" smtClean="0"/>
              <a:t> and stick to it.</a:t>
            </a:r>
          </a:p>
          <a:p>
            <a:endParaRPr lang="en-GB" dirty="0"/>
          </a:p>
          <a:p>
            <a:r>
              <a:rPr lang="en-GB" dirty="0" smtClean="0"/>
              <a:t>Your routine must therefore be </a:t>
            </a:r>
            <a:r>
              <a:rPr lang="en-GB" sz="2800" b="1" dirty="0" smtClean="0"/>
              <a:t>simple</a:t>
            </a:r>
            <a:r>
              <a:rPr lang="en-GB" dirty="0"/>
              <a:t> </a:t>
            </a:r>
            <a:r>
              <a:rPr lang="en-GB" dirty="0" smtClean="0"/>
              <a:t>and your</a:t>
            </a:r>
            <a:r>
              <a:rPr lang="en-GB" b="1" dirty="0" smtClean="0"/>
              <a:t> </a:t>
            </a:r>
            <a:r>
              <a:rPr lang="en-GB" dirty="0" smtClean="0"/>
              <a:t>resources </a:t>
            </a:r>
            <a:r>
              <a:rPr lang="en-GB" sz="2800" b="1" dirty="0" smtClean="0"/>
              <a:t>organised</a:t>
            </a:r>
            <a:r>
              <a:rPr lang="en-GB" dirty="0" smtClean="0"/>
              <a:t>.</a:t>
            </a:r>
            <a:endParaRPr lang="en-GB" sz="2800" dirty="0" smtClean="0"/>
          </a:p>
          <a:p>
            <a:endParaRPr lang="en-GB" sz="2400" dirty="0"/>
          </a:p>
          <a:p>
            <a:r>
              <a:rPr lang="en-GB" dirty="0" smtClean="0"/>
              <a:t>You should also have a study environment that is </a:t>
            </a:r>
            <a:r>
              <a:rPr lang="en-GB" sz="2800" b="1" dirty="0" smtClean="0"/>
              <a:t>quiet</a:t>
            </a:r>
            <a:r>
              <a:rPr lang="en-GB" sz="2800" dirty="0" smtClean="0"/>
              <a:t> </a:t>
            </a:r>
            <a:r>
              <a:rPr lang="en-GB" dirty="0" smtClean="0"/>
              <a:t>and not disturbed by others.</a:t>
            </a:r>
          </a:p>
          <a:p>
            <a:endParaRPr lang="en-GB" dirty="0"/>
          </a:p>
          <a:p>
            <a:r>
              <a:rPr lang="en-GB" dirty="0" smtClean="0"/>
              <a:t>Remember, your study environment should be </a:t>
            </a:r>
            <a:r>
              <a:rPr lang="en-GB" sz="2800" b="1" dirty="0" smtClean="0"/>
              <a:t>free from distractions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895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will revision look like?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804559"/>
            <a:ext cx="5891784" cy="4418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3" name="Group 72"/>
          <p:cNvGrpSpPr/>
          <p:nvPr/>
        </p:nvGrpSpPr>
        <p:grpSpPr>
          <a:xfrm>
            <a:off x="461646" y="2619286"/>
            <a:ext cx="3049517" cy="307777"/>
            <a:chOff x="461646" y="2619286"/>
            <a:chExt cx="3049517" cy="307777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377440" y="2795797"/>
              <a:ext cx="1133723" cy="8936"/>
            </a:xfrm>
            <a:prstGeom prst="straightConnector1">
              <a:avLst/>
            </a:prstGeom>
            <a:ln w="3810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61646" y="2619286"/>
              <a:ext cx="20842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Folder (one per subject)</a:t>
              </a:r>
              <a:endParaRPr lang="en-GB" sz="14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171074" y="3440674"/>
            <a:ext cx="2654829" cy="307777"/>
            <a:chOff x="1171074" y="3440674"/>
            <a:chExt cx="2654829" cy="307777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377440" y="3616708"/>
              <a:ext cx="1448463" cy="10412"/>
            </a:xfrm>
            <a:prstGeom prst="straightConnector1">
              <a:avLst/>
            </a:prstGeom>
            <a:ln w="3810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171074" y="3440674"/>
              <a:ext cx="1374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Revision Book</a:t>
              </a:r>
              <a:endParaRPr lang="en-GB" sz="1400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61645" y="4426730"/>
            <a:ext cx="5281848" cy="307777"/>
            <a:chOff x="461645" y="4426730"/>
            <a:chExt cx="5281848" cy="307777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2377440" y="4580619"/>
              <a:ext cx="3366053" cy="0"/>
            </a:xfrm>
            <a:prstGeom prst="straightConnector1">
              <a:avLst/>
            </a:prstGeom>
            <a:ln w="3810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61645" y="4426730"/>
              <a:ext cx="20842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Pen (and lots of spares)</a:t>
              </a:r>
              <a:endParaRPr lang="en-GB" sz="1400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-117902" y="5200936"/>
            <a:ext cx="5382991" cy="523220"/>
            <a:chOff x="-117902" y="5200936"/>
            <a:chExt cx="5382991" cy="52322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2377440" y="5462546"/>
              <a:ext cx="2887649" cy="0"/>
            </a:xfrm>
            <a:prstGeom prst="straightConnector1">
              <a:avLst/>
            </a:prstGeom>
            <a:ln w="3810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-117902" y="5200936"/>
              <a:ext cx="24897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 smtClean="0"/>
                <a:t>A4 lined pad </a:t>
              </a:r>
            </a:p>
            <a:p>
              <a:pPr algn="r"/>
              <a:r>
                <a:rPr lang="en-GB" sz="1400" dirty="0" smtClean="0"/>
                <a:t>(one per subject)</a:t>
              </a:r>
              <a:endParaRPr lang="en-GB" sz="1400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436583" y="2072309"/>
            <a:ext cx="5138982" cy="523220"/>
            <a:chOff x="6436583" y="2072309"/>
            <a:chExt cx="5138982" cy="523220"/>
          </a:xfrm>
        </p:grpSpPr>
        <p:cxnSp>
          <p:nvCxnSpPr>
            <p:cNvPr id="19" name="Straight Arrow Connector 18"/>
            <p:cNvCxnSpPr/>
            <p:nvPr/>
          </p:nvCxnSpPr>
          <p:spPr>
            <a:xfrm flipH="1" flipV="1">
              <a:off x="6436583" y="2323775"/>
              <a:ext cx="3413270" cy="20289"/>
            </a:xfrm>
            <a:prstGeom prst="straightConnector1">
              <a:avLst/>
            </a:prstGeom>
            <a:ln w="3810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9897979" y="2072309"/>
              <a:ext cx="16775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Post-its</a:t>
              </a:r>
            </a:p>
            <a:p>
              <a:r>
                <a:rPr lang="en-GB" sz="1400" dirty="0" smtClean="0"/>
                <a:t>(for marking pages)</a:t>
              </a:r>
              <a:endParaRPr lang="en-GB" sz="1400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024847" y="2684641"/>
            <a:ext cx="4517751" cy="523220"/>
            <a:chOff x="7024847" y="2684641"/>
            <a:chExt cx="4517751" cy="523220"/>
          </a:xfrm>
        </p:grpSpPr>
        <p:cxnSp>
          <p:nvCxnSpPr>
            <p:cNvPr id="26" name="Straight Arrow Connector 25"/>
            <p:cNvCxnSpPr/>
            <p:nvPr/>
          </p:nvCxnSpPr>
          <p:spPr>
            <a:xfrm flipH="1" flipV="1">
              <a:off x="7024847" y="2910191"/>
              <a:ext cx="2841048" cy="19598"/>
            </a:xfrm>
            <a:prstGeom prst="straightConnector1">
              <a:avLst/>
            </a:prstGeom>
            <a:ln w="3810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9889958" y="2684641"/>
              <a:ext cx="16526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Highlighters</a:t>
              </a:r>
            </a:p>
            <a:p>
              <a:r>
                <a:rPr lang="en-GB" sz="1400" dirty="0" smtClean="0"/>
                <a:t>(for occasional use!)</a:t>
              </a:r>
              <a:endParaRPr lang="en-GB" sz="1400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944216" y="3256855"/>
            <a:ext cx="3951005" cy="523220"/>
            <a:chOff x="7944216" y="3256855"/>
            <a:chExt cx="3951005" cy="523220"/>
          </a:xfrm>
        </p:grpSpPr>
        <p:cxnSp>
          <p:nvCxnSpPr>
            <p:cNvPr id="28" name="Straight Arrow Connector 27"/>
            <p:cNvCxnSpPr/>
            <p:nvPr/>
          </p:nvCxnSpPr>
          <p:spPr>
            <a:xfrm flipH="1">
              <a:off x="7944216" y="3518465"/>
              <a:ext cx="1913658" cy="0"/>
            </a:xfrm>
            <a:prstGeom prst="straightConnector1">
              <a:avLst/>
            </a:prstGeom>
            <a:ln w="3810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9897979" y="3256855"/>
              <a:ext cx="1997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Notepad</a:t>
              </a:r>
            </a:p>
            <a:p>
              <a:r>
                <a:rPr lang="en-GB" sz="1400" dirty="0" smtClean="0"/>
                <a:t>(to dump distractions)</a:t>
              </a:r>
              <a:endParaRPr lang="en-GB" sz="1400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056090" y="3973971"/>
            <a:ext cx="4839131" cy="523220"/>
            <a:chOff x="7056090" y="3973971"/>
            <a:chExt cx="4839131" cy="523220"/>
          </a:xfrm>
        </p:grpSpPr>
        <p:cxnSp>
          <p:nvCxnSpPr>
            <p:cNvPr id="30" name="Straight Arrow Connector 29"/>
            <p:cNvCxnSpPr/>
            <p:nvPr/>
          </p:nvCxnSpPr>
          <p:spPr>
            <a:xfrm flipH="1">
              <a:off x="7056090" y="4246116"/>
              <a:ext cx="2833868" cy="0"/>
            </a:xfrm>
            <a:prstGeom prst="straightConnector1">
              <a:avLst/>
            </a:prstGeom>
            <a:ln w="3810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9897979" y="3973971"/>
              <a:ext cx="1997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Pencil</a:t>
              </a:r>
            </a:p>
            <a:p>
              <a:r>
                <a:rPr lang="en-GB" sz="1400" dirty="0" smtClean="0"/>
                <a:t>(for diagrams)</a:t>
              </a:r>
              <a:endParaRPr lang="en-GB" sz="1400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8275323" y="4610755"/>
            <a:ext cx="3620050" cy="738664"/>
            <a:chOff x="8275323" y="4610755"/>
            <a:chExt cx="3620050" cy="738664"/>
          </a:xfrm>
        </p:grpSpPr>
        <p:cxnSp>
          <p:nvCxnSpPr>
            <p:cNvPr id="32" name="Straight Arrow Connector 31"/>
            <p:cNvCxnSpPr/>
            <p:nvPr/>
          </p:nvCxnSpPr>
          <p:spPr>
            <a:xfrm flipH="1">
              <a:off x="8275323" y="4980087"/>
              <a:ext cx="1622656" cy="18646"/>
            </a:xfrm>
            <a:prstGeom prst="straightConnector1">
              <a:avLst/>
            </a:prstGeom>
            <a:ln w="3810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9898131" y="4610755"/>
              <a:ext cx="19972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Index cards</a:t>
              </a:r>
            </a:p>
            <a:p>
              <a:r>
                <a:rPr lang="en-GB" sz="1400" dirty="0" smtClean="0"/>
                <a:t>(for making flashcards </a:t>
              </a:r>
              <a:r>
                <a:rPr lang="en-GB" sz="1400" b="1" dirty="0" smtClean="0"/>
                <a:t>after </a:t>
              </a:r>
              <a:r>
                <a:rPr lang="en-GB" sz="1400" dirty="0" smtClean="0"/>
                <a:t>gap-filling)</a:t>
              </a:r>
              <a:endParaRPr lang="en-GB" sz="1400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9124107" y="5756015"/>
            <a:ext cx="2031573" cy="307777"/>
            <a:chOff x="9124107" y="5756015"/>
            <a:chExt cx="2031573" cy="307777"/>
          </a:xfrm>
        </p:grpSpPr>
        <p:sp>
          <p:nvSpPr>
            <p:cNvPr id="79" name="TextBox 78"/>
            <p:cNvSpPr txBox="1"/>
            <p:nvPr/>
          </p:nvSpPr>
          <p:spPr>
            <a:xfrm>
              <a:off x="9392805" y="5756015"/>
              <a:ext cx="17628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Plenty of water</a:t>
              </a:r>
              <a:endParaRPr lang="en-GB" sz="1400" dirty="0"/>
            </a:p>
          </p:txBody>
        </p:sp>
        <p:sp>
          <p:nvSpPr>
            <p:cNvPr id="80" name="Plus 79"/>
            <p:cNvSpPr/>
            <p:nvPr/>
          </p:nvSpPr>
          <p:spPr>
            <a:xfrm>
              <a:off x="9124107" y="5793599"/>
              <a:ext cx="232611" cy="232611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2601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Revision Resources for under £20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096963" y="1846263"/>
          <a:ext cx="100584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6915"/>
                <a:gridCol w="1991485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COST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/>
                        <a:t>Lined A4 refill paper x 8 </a:t>
                      </a:r>
                      <a:r>
                        <a:rPr lang="en-GB" b="0" i="1" dirty="0" smtClean="0"/>
                        <a:t>(1 per subject)</a:t>
                      </a:r>
                      <a:endParaRPr lang="en-GB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£11.20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Pens x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£ 5.00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Pencils – x 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£ 3.00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Small notepad x 1 (optional – distraction dump)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£ 0.74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Index cards (optional) x 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£ 9.98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Foolscap</a:t>
                      </a:r>
                      <a:r>
                        <a:rPr lang="en-GB" baseline="0" dirty="0" smtClean="0"/>
                        <a:t> document wallets (optional) x 8 </a:t>
                      </a:r>
                      <a:r>
                        <a:rPr lang="en-GB" b="0" i="1" dirty="0" smtClean="0"/>
                        <a:t>(1 per subject)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£2.99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Post-its (optional)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£ 3.65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Highlighters (optional)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£1.50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i="0" dirty="0" smtClean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i="0" dirty="0" smtClean="0"/>
                        <a:t>£19.20</a:t>
                      </a:r>
                      <a:r>
                        <a:rPr lang="en-GB" b="1" i="0" baseline="0" dirty="0" smtClean="0"/>
                        <a:t> – </a:t>
                      </a:r>
                      <a:r>
                        <a:rPr lang="en-GB" b="1" i="0" dirty="0" smtClean="0"/>
                        <a:t>£34.41*</a:t>
                      </a:r>
                      <a:endParaRPr lang="en-GB" b="1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Revision resources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(e.g. published/school-produced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revision</a:t>
                      </a:r>
                      <a:r>
                        <a:rPr lang="en-GB" baseline="0" dirty="0" smtClean="0"/>
                        <a:t> books)</a:t>
                      </a:r>
                      <a:endParaRPr lang="en-GB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i="1" dirty="0" smtClean="0"/>
                        <a:t>(varies by subject)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41698" y="6012333"/>
            <a:ext cx="6583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*prices from </a:t>
            </a:r>
            <a:r>
              <a:rPr lang="en-GB" sz="1600" dirty="0" smtClean="0">
                <a:hlinkClick r:id="rId2"/>
              </a:rPr>
              <a:t>www.amazon.co.uk</a:t>
            </a:r>
            <a:r>
              <a:rPr lang="en-GB" sz="1600" dirty="0" smtClean="0"/>
              <a:t> – click here for </a:t>
            </a:r>
            <a:r>
              <a:rPr lang="en-GB" sz="1600" dirty="0" smtClean="0">
                <a:hlinkClick r:id="rId3"/>
              </a:rPr>
              <a:t>wish list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7256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Simple Revision Session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568360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897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2 – Background Music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Recent studies have shown that listening to music whilst studying is __________ for memory.</a:t>
            </a:r>
          </a:p>
          <a:p>
            <a:endParaRPr lang="en-GB" dirty="0"/>
          </a:p>
          <a:p>
            <a:r>
              <a:rPr lang="en-GB" dirty="0" smtClean="0"/>
              <a:t>If you choose to listen to music, it is best to avoid music with ___________ or ___________.</a:t>
            </a:r>
          </a:p>
          <a:p>
            <a:endParaRPr lang="en-GB" dirty="0"/>
          </a:p>
          <a:p>
            <a:r>
              <a:rPr lang="en-GB" dirty="0" smtClean="0"/>
              <a:t>For motivation, music works best when listened to ________________.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1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2 – Background Music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Recent studies have shown that listening to music whilst studying is __________ for memory.</a:t>
            </a:r>
          </a:p>
          <a:p>
            <a:endParaRPr lang="en-GB" dirty="0"/>
          </a:p>
          <a:p>
            <a:r>
              <a:rPr lang="en-GB" dirty="0" smtClean="0"/>
              <a:t>If you choose to listen to music, it is best to avoid music with ______ or ________________.</a:t>
            </a:r>
          </a:p>
          <a:p>
            <a:endParaRPr lang="en-GB" dirty="0"/>
          </a:p>
          <a:p>
            <a:r>
              <a:rPr lang="en-GB" dirty="0" smtClean="0"/>
              <a:t>For motivation, music works best when listened to __________________.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967690" y="5507127"/>
            <a:ext cx="2023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/>
              <a:t>b</a:t>
            </a:r>
            <a:r>
              <a:rPr lang="en-GB" sz="2000" b="1" i="1" dirty="0" smtClean="0"/>
              <a:t>efore</a:t>
            </a:r>
            <a:r>
              <a:rPr lang="en-GB" sz="2000" b="1" dirty="0" smtClean="0"/>
              <a:t> revising</a:t>
            </a:r>
            <a:endParaRPr lang="en-GB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35226" y="2743927"/>
            <a:ext cx="859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bad</a:t>
            </a:r>
            <a:endParaRPr lang="en-GB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101484" y="3679084"/>
            <a:ext cx="1072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lyrics</a:t>
            </a:r>
            <a:endParaRPr lang="en-GB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67690" y="4079194"/>
            <a:ext cx="2334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</a:t>
            </a:r>
            <a:r>
              <a:rPr lang="en-GB" sz="2000" b="1" dirty="0" smtClean="0"/>
              <a:t>omplex rhythms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07757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Sleep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you need: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1636098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8 – 10 hours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No screens in the hour before sleep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Bed is for sleep – revise elsewhere!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WHY it’s Important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142883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Sleep is crucial in </a:t>
            </a:r>
            <a:r>
              <a:rPr lang="en-GB" b="1" dirty="0" smtClean="0"/>
              <a:t>consolidating memories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Insufficient sleep causes </a:t>
            </a:r>
            <a:r>
              <a:rPr lang="en-GB" b="1" dirty="0" smtClean="0"/>
              <a:t>IQ reduction</a:t>
            </a:r>
            <a:r>
              <a:rPr lang="en-GB" dirty="0" smtClean="0"/>
              <a:t> the next day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1895856" y="4584192"/>
            <a:ext cx="8278368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 smtClean="0"/>
              <a:t>If </a:t>
            </a:r>
            <a:r>
              <a:rPr lang="en-GB" sz="2400" dirty="0"/>
              <a:t>you don’t sleep enough, the revision you complete that day will be wasted, and the next day </a:t>
            </a:r>
            <a:r>
              <a:rPr lang="en-GB" sz="2400" dirty="0" smtClean="0"/>
              <a:t>you will be less smart.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4899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  <p:bldP spid="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Rehearsal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2400" i="1" dirty="0" smtClean="0"/>
          </a:p>
          <a:p>
            <a:r>
              <a:rPr lang="en-GB" sz="3200" i="1" dirty="0" smtClean="0"/>
              <a:t>Rehearse –</a:t>
            </a:r>
          </a:p>
          <a:p>
            <a:endParaRPr lang="en-GB" sz="3200" i="1" dirty="0" smtClean="0"/>
          </a:p>
          <a:p>
            <a:r>
              <a:rPr lang="en-GB" sz="3200" i="1" dirty="0" smtClean="0"/>
              <a:t>	“to drill or train for future performance.</a:t>
            </a:r>
            <a:r>
              <a:rPr lang="en-GB" sz="2800" dirty="0" smtClean="0"/>
              <a:t>”</a:t>
            </a:r>
          </a:p>
          <a:p>
            <a:pPr algn="ctr"/>
            <a:endParaRPr lang="en-GB" sz="2800" dirty="0"/>
          </a:p>
          <a:p>
            <a:pPr algn="r"/>
            <a:r>
              <a:rPr lang="en-GB" sz="2800" b="1" i="1" dirty="0" smtClean="0"/>
              <a:t>What does this mean when thinking about exams?</a:t>
            </a:r>
            <a:endParaRPr lang="en-GB" sz="2800" b="1" i="1" dirty="0"/>
          </a:p>
        </p:txBody>
      </p:sp>
    </p:spTree>
    <p:extLst>
      <p:ext uri="{BB962C8B-B14F-4D97-AF65-F5344CB8AC3E}">
        <p14:creationId xmlns:p14="http://schemas.microsoft.com/office/powerpoint/2010/main" val="540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2 – Familiar?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You have 3 mins to draw a map of the UK and Ireland. </a:t>
            </a:r>
          </a:p>
          <a:p>
            <a:r>
              <a:rPr lang="en-GB" dirty="0" smtClean="0"/>
              <a:t>Some will be shared with your peers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Give your drawing as much detail as you can.</a:t>
            </a:r>
          </a:p>
          <a:p>
            <a:endParaRPr lang="en-GB" dirty="0"/>
          </a:p>
          <a:p>
            <a:r>
              <a:rPr lang="en-GB" dirty="0" smtClean="0"/>
              <a:t>Label it.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510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Know your exam papers!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For each subject:</a:t>
            </a:r>
          </a:p>
          <a:p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How many papers?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How long?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Structure of exam (sections, order)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Questions (marks, wording, expectations)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Vocabulary (command words)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666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Questions…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GB" dirty="0" smtClean="0"/>
          </a:p>
          <a:p>
            <a:r>
              <a:rPr lang="en-GB" dirty="0" smtClean="0"/>
              <a:t>On each table:</a:t>
            </a:r>
          </a:p>
          <a:p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Write any questions you may have about the information presented in these sessions, or about revision in general, on the paper provided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Please make questions as precise as possible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Don’t be afraid to ask, even if you think it’s a ‘stupid’ question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						We will answer as many as possible.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52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Continued support through use of </a:t>
            </a:r>
            <a:r>
              <a:rPr lang="en-GB" b="1" dirty="0" smtClean="0"/>
              <a:t>tutor time</a:t>
            </a:r>
            <a:r>
              <a:rPr lang="en-GB" dirty="0"/>
              <a:t>;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Your feedback communicated to teachers;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3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823" y="207264"/>
            <a:ext cx="4448836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8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18616</TotalTime>
  <Words>3414</Words>
  <Application>Microsoft Office PowerPoint</Application>
  <PresentationFormat>Widescreen</PresentationFormat>
  <Paragraphs>651</Paragraphs>
  <Slides>82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9" baseType="lpstr">
      <vt:lpstr>Arial</vt:lpstr>
      <vt:lpstr>Calibri</vt:lpstr>
      <vt:lpstr>Calibri Light</vt:lpstr>
      <vt:lpstr>Gill Sans MT</vt:lpstr>
      <vt:lpstr>Wingdings</vt:lpstr>
      <vt:lpstr>Office Theme</vt:lpstr>
      <vt:lpstr>Worksheet</vt:lpstr>
      <vt:lpstr>Revision Skills – Session 1</vt:lpstr>
      <vt:lpstr>Task 1 – Revision Strategy</vt:lpstr>
      <vt:lpstr>PowerPoint Presentation</vt:lpstr>
      <vt:lpstr>What the research says…</vt:lpstr>
      <vt:lpstr>PowerPoint Presentation</vt:lpstr>
      <vt:lpstr>Is this a shock?</vt:lpstr>
      <vt:lpstr>Our Aims</vt:lpstr>
      <vt:lpstr>Task 2 – Familiar?</vt:lpstr>
      <vt:lpstr>PowerPoint Presentation</vt:lpstr>
      <vt:lpstr>The conclusion…</vt:lpstr>
      <vt:lpstr>“The Illusion of Knowing”</vt:lpstr>
      <vt:lpstr>Effective revision must involve: </vt:lpstr>
      <vt:lpstr>Shopping list  </vt:lpstr>
      <vt:lpstr>Understanding Memory</vt:lpstr>
      <vt:lpstr>Task 3 -  Shopping list – 1 min </vt:lpstr>
      <vt:lpstr>How to make “stuff” stick</vt:lpstr>
      <vt:lpstr>Flash cards - </vt:lpstr>
      <vt:lpstr>Flash cards – </vt:lpstr>
      <vt:lpstr>Task 4 – Creating Memory Prompts</vt:lpstr>
      <vt:lpstr>Final questions from today’s session: Write this down on named  A4 paper</vt:lpstr>
      <vt:lpstr>Study Skills – Session 2</vt:lpstr>
      <vt:lpstr>Task 1 – Memory retrieval</vt:lpstr>
      <vt:lpstr>Quick Recap</vt:lpstr>
      <vt:lpstr>What is retrieval practice?</vt:lpstr>
      <vt:lpstr>The technique</vt:lpstr>
      <vt:lpstr>The technique – IN CAPITALS!!!!!!</vt:lpstr>
      <vt:lpstr>How to remember #1 – Dual Coding</vt:lpstr>
      <vt:lpstr>PowerPoint Presentation</vt:lpstr>
      <vt:lpstr>PowerPoint Presentation</vt:lpstr>
      <vt:lpstr>PowerPoint Presentation</vt:lpstr>
      <vt:lpstr>Retrieval Tool #1 – Dual Coding</vt:lpstr>
      <vt:lpstr>Not into drawing?</vt:lpstr>
      <vt:lpstr>TASK 2 – ‘Dual Coding’</vt:lpstr>
      <vt:lpstr>Seeking Feedback</vt:lpstr>
      <vt:lpstr>But it feels difficult…</vt:lpstr>
      <vt:lpstr>The Forgetting Curve</vt:lpstr>
      <vt:lpstr>Retrieval Tool #2 – Generating Questions</vt:lpstr>
      <vt:lpstr>TASK 3 – Generating Questions</vt:lpstr>
      <vt:lpstr>Takeaways</vt:lpstr>
      <vt:lpstr>Final questions from today’s session:</vt:lpstr>
      <vt:lpstr>Study Skills – Session 3</vt:lpstr>
      <vt:lpstr>What we’ve learnt so far</vt:lpstr>
      <vt:lpstr>What we’ve learnt so far</vt:lpstr>
      <vt:lpstr>TASK 1: Barriers to Effective Revision</vt:lpstr>
      <vt:lpstr>Procrastination – Why?</vt:lpstr>
      <vt:lpstr>Procrastination</vt:lpstr>
      <vt:lpstr>The Perfectionist</vt:lpstr>
      <vt:lpstr>The Avoider</vt:lpstr>
      <vt:lpstr>The Defier</vt:lpstr>
      <vt:lpstr>The Dreamer</vt:lpstr>
      <vt:lpstr>Taking Charge</vt:lpstr>
      <vt:lpstr>Taking Charge</vt:lpstr>
      <vt:lpstr>Commitment Devices</vt:lpstr>
      <vt:lpstr>TASK 3 - Revision Contracts</vt:lpstr>
      <vt:lpstr>PowerPoint Presentation</vt:lpstr>
      <vt:lpstr>Study Skills – Session 4</vt:lpstr>
      <vt:lpstr>Revision Contracts - Feedback</vt:lpstr>
      <vt:lpstr>Effective Timetabling MUST:</vt:lpstr>
      <vt:lpstr>TASK 1 – How many items?</vt:lpstr>
      <vt:lpstr>TASK 2 – Deciding on Priorities</vt:lpstr>
      <vt:lpstr>The Deliberate Practice Cycle</vt:lpstr>
      <vt:lpstr>What do you timetable first?</vt:lpstr>
      <vt:lpstr>Remember the Forgetting Curve…</vt:lpstr>
      <vt:lpstr>Approaches to Revision Timetabling</vt:lpstr>
      <vt:lpstr>Other things to consider timetabling</vt:lpstr>
      <vt:lpstr>Study Skills – Session 5</vt:lpstr>
      <vt:lpstr>TASK 1 – “How should I revise?”</vt:lpstr>
      <vt:lpstr>Final Recap – Revision Techniques</vt:lpstr>
      <vt:lpstr>Final Recap – Retrieval Practice</vt:lpstr>
      <vt:lpstr>Final Recap – Barriers to Revision </vt:lpstr>
      <vt:lpstr>Final Recap – Revision Timetables</vt:lpstr>
      <vt:lpstr>What will revision look like?</vt:lpstr>
      <vt:lpstr>What will revision look like?</vt:lpstr>
      <vt:lpstr>Revision Resources for under £20</vt:lpstr>
      <vt:lpstr>A Simple Revision Session</vt:lpstr>
      <vt:lpstr>TASK 2 – Background Music</vt:lpstr>
      <vt:lpstr>TASK 2 – Background Music</vt:lpstr>
      <vt:lpstr>Sleep</vt:lpstr>
      <vt:lpstr>Exam Rehearsal</vt:lpstr>
      <vt:lpstr>Know your exam papers!</vt:lpstr>
      <vt:lpstr>Your Questions…</vt:lpstr>
      <vt:lpstr>What next?</vt:lpstr>
    </vt:vector>
  </TitlesOfParts>
  <Company>Eastwood Academy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Skills – Session 1</dc:title>
  <dc:creator>David Piercy</dc:creator>
  <cp:lastModifiedBy>David Piercy</cp:lastModifiedBy>
  <cp:revision>16</cp:revision>
  <cp:lastPrinted>2017-11-06T11:57:07Z</cp:lastPrinted>
  <dcterms:created xsi:type="dcterms:W3CDTF">2017-10-30T17:54:05Z</dcterms:created>
  <dcterms:modified xsi:type="dcterms:W3CDTF">2017-11-13T10:32:56Z</dcterms:modified>
</cp:coreProperties>
</file>