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72" r:id="rId3"/>
    <p:sldId id="277" r:id="rId4"/>
    <p:sldId id="273" r:id="rId5"/>
    <p:sldId id="276" r:id="rId6"/>
    <p:sldId id="275" r:id="rId7"/>
    <p:sldId id="283" r:id="rId8"/>
    <p:sldId id="261" r:id="rId9"/>
    <p:sldId id="298" r:id="rId10"/>
    <p:sldId id="299" r:id="rId11"/>
    <p:sldId id="285" r:id="rId12"/>
    <p:sldId id="289" r:id="rId13"/>
    <p:sldId id="288" r:id="rId14"/>
    <p:sldId id="287" r:id="rId15"/>
    <p:sldId id="286" r:id="rId16"/>
    <p:sldId id="293" r:id="rId17"/>
    <p:sldId id="259" r:id="rId18"/>
    <p:sldId id="266" r:id="rId19"/>
    <p:sldId id="268" r:id="rId20"/>
    <p:sldId id="267" r:id="rId21"/>
    <p:sldId id="270" r:id="rId22"/>
    <p:sldId id="302" r:id="rId23"/>
    <p:sldId id="303" r:id="rId24"/>
    <p:sldId id="301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262" r:id="rId33"/>
    <p:sldId id="300" r:id="rId34"/>
    <p:sldId id="312" r:id="rId35"/>
    <p:sldId id="265" r:id="rId36"/>
    <p:sldId id="271" r:id="rId3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751FD-F361-4A4A-9079-AFB1A30FEC0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B2EFF-101E-48BB-B53B-7C906484E04F}">
      <dgm:prSet phldrT="[Text]"/>
      <dgm:spPr/>
      <dgm:t>
        <a:bodyPr/>
        <a:lstStyle/>
        <a:p>
          <a:r>
            <a:rPr lang="en-GB" dirty="0" smtClean="0"/>
            <a:t>Perfectionist</a:t>
          </a:r>
          <a:endParaRPr lang="en-GB" dirty="0"/>
        </a:p>
      </dgm:t>
    </dgm:pt>
    <dgm:pt modelId="{437E6575-E777-4083-9823-76BD4A616684}" type="parTrans" cxnId="{CC213E52-AAAE-474F-A738-EC4F8A7B197F}">
      <dgm:prSet/>
      <dgm:spPr/>
      <dgm:t>
        <a:bodyPr/>
        <a:lstStyle/>
        <a:p>
          <a:endParaRPr lang="en-GB"/>
        </a:p>
      </dgm:t>
    </dgm:pt>
    <dgm:pt modelId="{2DB22F16-E033-4540-A17C-EF16546C2BF5}" type="sibTrans" cxnId="{CC213E52-AAAE-474F-A738-EC4F8A7B197F}">
      <dgm:prSet/>
      <dgm:spPr/>
      <dgm:t>
        <a:bodyPr/>
        <a:lstStyle/>
        <a:p>
          <a:endParaRPr lang="en-GB"/>
        </a:p>
      </dgm:t>
    </dgm:pt>
    <dgm:pt modelId="{A8239FF5-8EE8-48AD-AA63-4C10D6FDE3BC}">
      <dgm:prSet phldrT="[Text]"/>
      <dgm:spPr/>
      <dgm:t>
        <a:bodyPr/>
        <a:lstStyle/>
        <a:p>
          <a:r>
            <a:rPr lang="en-GB" dirty="0" smtClean="0"/>
            <a:t>Defier</a:t>
          </a:r>
          <a:endParaRPr lang="en-GB" dirty="0"/>
        </a:p>
      </dgm:t>
    </dgm:pt>
    <dgm:pt modelId="{F55F3C3D-A4AE-44DD-B46A-FA5FDA9E8932}" type="parTrans" cxnId="{AEC68B9D-E363-4558-B5E8-F5FC75560C27}">
      <dgm:prSet/>
      <dgm:spPr/>
      <dgm:t>
        <a:bodyPr/>
        <a:lstStyle/>
        <a:p>
          <a:endParaRPr lang="en-GB"/>
        </a:p>
      </dgm:t>
    </dgm:pt>
    <dgm:pt modelId="{A80340AA-07AF-4ABE-BF31-1633901C2E02}" type="sibTrans" cxnId="{AEC68B9D-E363-4558-B5E8-F5FC75560C27}">
      <dgm:prSet/>
      <dgm:spPr/>
      <dgm:t>
        <a:bodyPr/>
        <a:lstStyle/>
        <a:p>
          <a:endParaRPr lang="en-GB"/>
        </a:p>
      </dgm:t>
    </dgm:pt>
    <dgm:pt modelId="{8204B57E-5854-4B52-ABCA-20B44E7B70CE}">
      <dgm:prSet phldrT="[Text]"/>
      <dgm:spPr/>
      <dgm:t>
        <a:bodyPr/>
        <a:lstStyle/>
        <a:p>
          <a:r>
            <a:rPr lang="en-GB" dirty="0" smtClean="0"/>
            <a:t>Avoider</a:t>
          </a:r>
          <a:endParaRPr lang="en-GB" dirty="0"/>
        </a:p>
      </dgm:t>
    </dgm:pt>
    <dgm:pt modelId="{7A0091B2-E2F6-4D0A-9AB2-9A7AC6B5A658}" type="parTrans" cxnId="{56553A30-FB0D-42DC-B874-5DC1F3845AF6}">
      <dgm:prSet/>
      <dgm:spPr/>
      <dgm:t>
        <a:bodyPr/>
        <a:lstStyle/>
        <a:p>
          <a:endParaRPr lang="en-GB"/>
        </a:p>
      </dgm:t>
    </dgm:pt>
    <dgm:pt modelId="{8644E0CB-110B-4D6A-B05D-B4D51CD72261}" type="sibTrans" cxnId="{56553A30-FB0D-42DC-B874-5DC1F3845AF6}">
      <dgm:prSet/>
      <dgm:spPr/>
      <dgm:t>
        <a:bodyPr/>
        <a:lstStyle/>
        <a:p>
          <a:endParaRPr lang="en-GB"/>
        </a:p>
      </dgm:t>
    </dgm:pt>
    <dgm:pt modelId="{1072537B-988E-4459-9240-6FC1E56CE0CE}">
      <dgm:prSet phldrT="[Text]"/>
      <dgm:spPr/>
      <dgm:t>
        <a:bodyPr/>
        <a:lstStyle/>
        <a:p>
          <a:r>
            <a:rPr lang="en-GB" dirty="0" smtClean="0"/>
            <a:t>Dreamer</a:t>
          </a:r>
          <a:endParaRPr lang="en-GB" dirty="0"/>
        </a:p>
      </dgm:t>
    </dgm:pt>
    <dgm:pt modelId="{0EF6A15E-E6C9-4FCF-9E6C-1F957239378D}" type="parTrans" cxnId="{80D842F8-A234-42B0-806C-BA3D43493BF9}">
      <dgm:prSet/>
      <dgm:spPr/>
      <dgm:t>
        <a:bodyPr/>
        <a:lstStyle/>
        <a:p>
          <a:endParaRPr lang="en-GB"/>
        </a:p>
      </dgm:t>
    </dgm:pt>
    <dgm:pt modelId="{311155A7-8C83-4DE2-A5C6-69BFA6DEB777}" type="sibTrans" cxnId="{80D842F8-A234-42B0-806C-BA3D43493BF9}">
      <dgm:prSet/>
      <dgm:spPr/>
      <dgm:t>
        <a:bodyPr/>
        <a:lstStyle/>
        <a:p>
          <a:endParaRPr lang="en-GB"/>
        </a:p>
      </dgm:t>
    </dgm:pt>
    <dgm:pt modelId="{3E95961A-7A68-46A9-9CAE-EDBEF4BF029F}" type="pres">
      <dgm:prSet presAssocID="{DEF751FD-F361-4A4A-9079-AFB1A30FEC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DEF6CF-0069-4ED2-A1DB-F9787D8DEC37}" type="pres">
      <dgm:prSet presAssocID="{DEF751FD-F361-4A4A-9079-AFB1A30FEC06}" presName="diamond" presStyleLbl="bgShp" presStyleIdx="0" presStyleCnt="1"/>
      <dgm:spPr/>
    </dgm:pt>
    <dgm:pt modelId="{B63905E4-16C9-4F11-8AA7-5ABD22511A59}" type="pres">
      <dgm:prSet presAssocID="{DEF751FD-F361-4A4A-9079-AFB1A30FEC0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4C32C5-1518-4423-8049-A3479BB4D960}" type="pres">
      <dgm:prSet presAssocID="{DEF751FD-F361-4A4A-9079-AFB1A30FEC0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EDA4B-98C4-4516-AAAC-85D3F13235BE}" type="pres">
      <dgm:prSet presAssocID="{DEF751FD-F361-4A4A-9079-AFB1A30FEC0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F98C8-A417-4194-B719-33B5DD8B0705}" type="pres">
      <dgm:prSet presAssocID="{DEF751FD-F361-4A4A-9079-AFB1A30FEC0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C3BC55-8C32-4FDB-A09A-157E36ED9CB5}" type="presOf" srcId="{2ACB2EFF-101E-48BB-B53B-7C906484E04F}" destId="{B63905E4-16C9-4F11-8AA7-5ABD22511A59}" srcOrd="0" destOrd="0" presId="urn:microsoft.com/office/officeart/2005/8/layout/matrix3"/>
    <dgm:cxn modelId="{AEC68B9D-E363-4558-B5E8-F5FC75560C27}" srcId="{DEF751FD-F361-4A4A-9079-AFB1A30FEC06}" destId="{A8239FF5-8EE8-48AD-AA63-4C10D6FDE3BC}" srcOrd="1" destOrd="0" parTransId="{F55F3C3D-A4AE-44DD-B46A-FA5FDA9E8932}" sibTransId="{A80340AA-07AF-4ABE-BF31-1633901C2E02}"/>
    <dgm:cxn modelId="{56553A30-FB0D-42DC-B874-5DC1F3845AF6}" srcId="{DEF751FD-F361-4A4A-9079-AFB1A30FEC06}" destId="{8204B57E-5854-4B52-ABCA-20B44E7B70CE}" srcOrd="2" destOrd="0" parTransId="{7A0091B2-E2F6-4D0A-9AB2-9A7AC6B5A658}" sibTransId="{8644E0CB-110B-4D6A-B05D-B4D51CD72261}"/>
    <dgm:cxn modelId="{CC213E52-AAAE-474F-A738-EC4F8A7B197F}" srcId="{DEF751FD-F361-4A4A-9079-AFB1A30FEC06}" destId="{2ACB2EFF-101E-48BB-B53B-7C906484E04F}" srcOrd="0" destOrd="0" parTransId="{437E6575-E777-4083-9823-76BD4A616684}" sibTransId="{2DB22F16-E033-4540-A17C-EF16546C2BF5}"/>
    <dgm:cxn modelId="{AA1A3778-C8BC-467C-A98A-6760F7FC6273}" type="presOf" srcId="{1072537B-988E-4459-9240-6FC1E56CE0CE}" destId="{752F98C8-A417-4194-B719-33B5DD8B0705}" srcOrd="0" destOrd="0" presId="urn:microsoft.com/office/officeart/2005/8/layout/matrix3"/>
    <dgm:cxn modelId="{7E41C510-A033-4027-A117-171DFDF88D59}" type="presOf" srcId="{DEF751FD-F361-4A4A-9079-AFB1A30FEC06}" destId="{3E95961A-7A68-46A9-9CAE-EDBEF4BF029F}" srcOrd="0" destOrd="0" presId="urn:microsoft.com/office/officeart/2005/8/layout/matrix3"/>
    <dgm:cxn modelId="{80D842F8-A234-42B0-806C-BA3D43493BF9}" srcId="{DEF751FD-F361-4A4A-9079-AFB1A30FEC06}" destId="{1072537B-988E-4459-9240-6FC1E56CE0CE}" srcOrd="3" destOrd="0" parTransId="{0EF6A15E-E6C9-4FCF-9E6C-1F957239378D}" sibTransId="{311155A7-8C83-4DE2-A5C6-69BFA6DEB777}"/>
    <dgm:cxn modelId="{4A24F676-F9CC-43DF-BF8F-21B5F2A4C059}" type="presOf" srcId="{A8239FF5-8EE8-48AD-AA63-4C10D6FDE3BC}" destId="{DD4C32C5-1518-4423-8049-A3479BB4D960}" srcOrd="0" destOrd="0" presId="urn:microsoft.com/office/officeart/2005/8/layout/matrix3"/>
    <dgm:cxn modelId="{1F18FEC1-6572-4061-84D7-A0E9A887B0DA}" type="presOf" srcId="{8204B57E-5854-4B52-ABCA-20B44E7B70CE}" destId="{D7AEDA4B-98C4-4516-AAAC-85D3F13235BE}" srcOrd="0" destOrd="0" presId="urn:microsoft.com/office/officeart/2005/8/layout/matrix3"/>
    <dgm:cxn modelId="{B705D406-1FB7-4874-A027-6B431EC66C70}" type="presParOf" srcId="{3E95961A-7A68-46A9-9CAE-EDBEF4BF029F}" destId="{C9DEF6CF-0069-4ED2-A1DB-F9787D8DEC37}" srcOrd="0" destOrd="0" presId="urn:microsoft.com/office/officeart/2005/8/layout/matrix3"/>
    <dgm:cxn modelId="{03BFEDBC-1BEC-43B3-A9A3-D21F7FD38858}" type="presParOf" srcId="{3E95961A-7A68-46A9-9CAE-EDBEF4BF029F}" destId="{B63905E4-16C9-4F11-8AA7-5ABD22511A59}" srcOrd="1" destOrd="0" presId="urn:microsoft.com/office/officeart/2005/8/layout/matrix3"/>
    <dgm:cxn modelId="{CE361348-33D1-40B2-8E46-351D6A07EF03}" type="presParOf" srcId="{3E95961A-7A68-46A9-9CAE-EDBEF4BF029F}" destId="{DD4C32C5-1518-4423-8049-A3479BB4D960}" srcOrd="2" destOrd="0" presId="urn:microsoft.com/office/officeart/2005/8/layout/matrix3"/>
    <dgm:cxn modelId="{838B3D1B-8410-4B32-A59F-8017D42DFCED}" type="presParOf" srcId="{3E95961A-7A68-46A9-9CAE-EDBEF4BF029F}" destId="{D7AEDA4B-98C4-4516-AAAC-85D3F13235BE}" srcOrd="3" destOrd="0" presId="urn:microsoft.com/office/officeart/2005/8/layout/matrix3"/>
    <dgm:cxn modelId="{D6B89F69-4E07-47BB-A7E3-EAFE6A45C13D}" type="presParOf" srcId="{3E95961A-7A68-46A9-9CAE-EDBEF4BF029F}" destId="{752F98C8-A417-4194-B719-33B5DD8B07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40ED2-00EA-4181-823B-0ABAC5D637A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1EA391-A4DF-40D2-87D0-A00B32D44BB7}">
      <dgm:prSet phldrT="[Text]"/>
      <dgm:spPr/>
      <dgm:t>
        <a:bodyPr/>
        <a:lstStyle/>
        <a:p>
          <a:r>
            <a:rPr lang="en-GB" dirty="0" smtClean="0"/>
            <a:t>Set up</a:t>
          </a:r>
          <a:endParaRPr lang="en-GB" dirty="0"/>
        </a:p>
      </dgm:t>
    </dgm:pt>
    <dgm:pt modelId="{A7043191-D01B-4427-9413-43F95F37D259}" type="parTrans" cxnId="{C0C9BEFD-4DA8-47A2-8CE5-7D75EE928606}">
      <dgm:prSet/>
      <dgm:spPr/>
      <dgm:t>
        <a:bodyPr/>
        <a:lstStyle/>
        <a:p>
          <a:endParaRPr lang="en-GB"/>
        </a:p>
      </dgm:t>
    </dgm:pt>
    <dgm:pt modelId="{95839202-E259-447B-BAF7-80FDE138E025}" type="sibTrans" cxnId="{C0C9BEFD-4DA8-47A2-8CE5-7D75EE928606}">
      <dgm:prSet/>
      <dgm:spPr/>
      <dgm:t>
        <a:bodyPr/>
        <a:lstStyle/>
        <a:p>
          <a:endParaRPr lang="en-GB" dirty="0"/>
        </a:p>
      </dgm:t>
    </dgm:pt>
    <dgm:pt modelId="{1D926053-582F-4B2B-BC8E-6D78246E4D9C}">
      <dgm:prSet phldrT="[Text]"/>
      <dgm:spPr/>
      <dgm:t>
        <a:bodyPr/>
        <a:lstStyle/>
        <a:p>
          <a:r>
            <a:rPr lang="en-GB" dirty="0" smtClean="0"/>
            <a:t>Use recall strategies to test yourself on chosen topic, </a:t>
          </a:r>
          <a:r>
            <a:rPr lang="en-GB" b="1" i="1" dirty="0" smtClean="0"/>
            <a:t>or</a:t>
          </a:r>
          <a:endParaRPr lang="en-GB" b="1" i="1" dirty="0"/>
        </a:p>
      </dgm:t>
    </dgm:pt>
    <dgm:pt modelId="{D6DDD0AA-1240-4A41-A67D-A82BE35E8B67}" type="parTrans" cxnId="{3F4F814D-355C-43C0-BE00-653E9DCB859A}">
      <dgm:prSet/>
      <dgm:spPr/>
      <dgm:t>
        <a:bodyPr/>
        <a:lstStyle/>
        <a:p>
          <a:endParaRPr lang="en-GB"/>
        </a:p>
      </dgm:t>
    </dgm:pt>
    <dgm:pt modelId="{F8EB098D-5798-42FD-8284-A7C3EF834FCE}" type="sibTrans" cxnId="{3F4F814D-355C-43C0-BE00-653E9DCB859A}">
      <dgm:prSet/>
      <dgm:spPr/>
      <dgm:t>
        <a:bodyPr/>
        <a:lstStyle/>
        <a:p>
          <a:endParaRPr lang="en-GB"/>
        </a:p>
      </dgm:t>
    </dgm:pt>
    <dgm:pt modelId="{A1B76E07-427E-4B1B-8887-C85A27CADE2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2BBF1BCF-1306-4121-8D7F-74C972B426B9}" type="parTrans" cxnId="{96DD5DB7-7D57-45A8-AAB5-94CCE07AAB84}">
      <dgm:prSet/>
      <dgm:spPr/>
      <dgm:t>
        <a:bodyPr/>
        <a:lstStyle/>
        <a:p>
          <a:endParaRPr lang="en-GB"/>
        </a:p>
      </dgm:t>
    </dgm:pt>
    <dgm:pt modelId="{0432B883-48F2-4514-B948-269557F6BDE8}" type="sibTrans" cxnId="{96DD5DB7-7D57-45A8-AAB5-94CCE07AAB84}">
      <dgm:prSet/>
      <dgm:spPr/>
      <dgm:t>
        <a:bodyPr/>
        <a:lstStyle/>
        <a:p>
          <a:endParaRPr lang="en-GB" dirty="0"/>
        </a:p>
      </dgm:t>
    </dgm:pt>
    <dgm:pt modelId="{43883A9C-F6AC-47BE-828C-33117509C1B1}">
      <dgm:prSet phldrT="[Text]"/>
      <dgm:spPr/>
      <dgm:t>
        <a:bodyPr/>
        <a:lstStyle/>
        <a:p>
          <a:r>
            <a:rPr lang="en-GB" dirty="0" smtClean="0"/>
            <a:t>Compare recall with relevant pages in revision resource(s)</a:t>
          </a:r>
          <a:endParaRPr lang="en-GB" dirty="0"/>
        </a:p>
      </dgm:t>
    </dgm:pt>
    <dgm:pt modelId="{D15449C6-8992-412F-AACE-74F6119B4C1B}" type="parTrans" cxnId="{C27667A0-E6F6-42B5-A50F-74A7B2508EA8}">
      <dgm:prSet/>
      <dgm:spPr/>
      <dgm:t>
        <a:bodyPr/>
        <a:lstStyle/>
        <a:p>
          <a:endParaRPr lang="en-GB"/>
        </a:p>
      </dgm:t>
    </dgm:pt>
    <dgm:pt modelId="{0A7362C5-942C-4B38-9770-30A090A05F45}" type="sibTrans" cxnId="{C27667A0-E6F6-42B5-A50F-74A7B2508EA8}">
      <dgm:prSet/>
      <dgm:spPr/>
      <dgm:t>
        <a:bodyPr/>
        <a:lstStyle/>
        <a:p>
          <a:endParaRPr lang="en-GB"/>
        </a:p>
      </dgm:t>
    </dgm:pt>
    <dgm:pt modelId="{622E0C07-F608-4C87-93D2-D774744BE97D}">
      <dgm:prSet phldrT="[Text]"/>
      <dgm:spPr/>
      <dgm:t>
        <a:bodyPr/>
        <a:lstStyle/>
        <a:p>
          <a:r>
            <a:rPr lang="en-GB" dirty="0" smtClean="0"/>
            <a:t>Gap-fill</a:t>
          </a:r>
          <a:endParaRPr lang="en-GB" dirty="0"/>
        </a:p>
      </dgm:t>
    </dgm:pt>
    <dgm:pt modelId="{E1E57CB1-2C7B-49CC-8971-817657FDB578}" type="parTrans" cxnId="{F24E4FC5-BFC6-4CDF-ADE6-16738EA1C816}">
      <dgm:prSet/>
      <dgm:spPr/>
      <dgm:t>
        <a:bodyPr/>
        <a:lstStyle/>
        <a:p>
          <a:endParaRPr lang="en-GB"/>
        </a:p>
      </dgm:t>
    </dgm:pt>
    <dgm:pt modelId="{48E3E1FC-2E03-4FEB-AB15-E679B0CAD343}" type="sibTrans" cxnId="{F24E4FC5-BFC6-4CDF-ADE6-16738EA1C816}">
      <dgm:prSet/>
      <dgm:spPr/>
      <dgm:t>
        <a:bodyPr/>
        <a:lstStyle/>
        <a:p>
          <a:endParaRPr lang="en-GB" dirty="0"/>
        </a:p>
      </dgm:t>
    </dgm:pt>
    <dgm:pt modelId="{C0AF94C3-7E7B-49A6-A0D4-57817AE08FB8}">
      <dgm:prSet phldrT="[Text]"/>
      <dgm:spPr/>
      <dgm:t>
        <a:bodyPr/>
        <a:lstStyle/>
        <a:p>
          <a:r>
            <a:rPr lang="en-GB" dirty="0" smtClean="0"/>
            <a:t>List the information/ knowledge missed during testing</a:t>
          </a:r>
          <a:endParaRPr lang="en-GB" dirty="0"/>
        </a:p>
      </dgm:t>
    </dgm:pt>
    <dgm:pt modelId="{A5677E48-B3A1-46C7-927E-9B6A3ED2D7B1}" type="parTrans" cxnId="{90D91B2E-FF71-4B54-B057-D9E64197AAD0}">
      <dgm:prSet/>
      <dgm:spPr/>
      <dgm:t>
        <a:bodyPr/>
        <a:lstStyle/>
        <a:p>
          <a:endParaRPr lang="en-GB"/>
        </a:p>
      </dgm:t>
    </dgm:pt>
    <dgm:pt modelId="{8074843B-BC2C-4FCE-97B8-617C9A05FBFD}" type="sibTrans" cxnId="{90D91B2E-FF71-4B54-B057-D9E64197AAD0}">
      <dgm:prSet/>
      <dgm:spPr/>
      <dgm:t>
        <a:bodyPr/>
        <a:lstStyle/>
        <a:p>
          <a:endParaRPr lang="en-GB"/>
        </a:p>
      </dgm:t>
    </dgm:pt>
    <dgm:pt modelId="{4DD5EF21-1BFC-44F8-8359-AE3EE8DC5A19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AFD15AE1-503C-4BC6-8894-686B4F908ECB}" type="parTrans" cxnId="{C8F4F222-EE9B-4C55-91C2-6E86A6DD271F}">
      <dgm:prSet/>
      <dgm:spPr/>
      <dgm:t>
        <a:bodyPr/>
        <a:lstStyle/>
        <a:p>
          <a:endParaRPr lang="en-GB"/>
        </a:p>
      </dgm:t>
    </dgm:pt>
    <dgm:pt modelId="{785D29A9-75E3-44A2-93D0-7A3276BCA954}" type="sibTrans" cxnId="{C8F4F222-EE9B-4C55-91C2-6E86A6DD271F}">
      <dgm:prSet/>
      <dgm:spPr/>
      <dgm:t>
        <a:bodyPr/>
        <a:lstStyle/>
        <a:p>
          <a:endParaRPr lang="en-GB" dirty="0"/>
        </a:p>
      </dgm:t>
    </dgm:pt>
    <dgm:pt modelId="{0A819E3C-C9E6-4669-B131-DD739C62AF29}">
      <dgm:prSet phldrT="[Text]"/>
      <dgm:spPr/>
      <dgm:t>
        <a:bodyPr/>
        <a:lstStyle/>
        <a:p>
          <a:r>
            <a:rPr lang="en-GB" dirty="0" smtClean="0"/>
            <a:t>Take out subject folder</a:t>
          </a:r>
          <a:endParaRPr lang="en-GB" dirty="0"/>
        </a:p>
      </dgm:t>
    </dgm:pt>
    <dgm:pt modelId="{D128AD5E-AF21-4223-8CDF-3F72D9697722}" type="parTrans" cxnId="{49F45391-31EF-4D0C-89A4-27C417FD8770}">
      <dgm:prSet/>
      <dgm:spPr/>
      <dgm:t>
        <a:bodyPr/>
        <a:lstStyle/>
        <a:p>
          <a:endParaRPr lang="en-GB"/>
        </a:p>
      </dgm:t>
    </dgm:pt>
    <dgm:pt modelId="{1E14653A-34C0-432D-BAC1-561879B76FE9}" type="sibTrans" cxnId="{49F45391-31EF-4D0C-89A4-27C417FD8770}">
      <dgm:prSet/>
      <dgm:spPr/>
      <dgm:t>
        <a:bodyPr/>
        <a:lstStyle/>
        <a:p>
          <a:endParaRPr lang="en-GB"/>
        </a:p>
      </dgm:t>
    </dgm:pt>
    <dgm:pt modelId="{3394D6E9-1F23-4DD5-92BF-A42262DDC503}">
      <dgm:prSet phldrT="[Text]"/>
      <dgm:spPr/>
      <dgm:t>
        <a:bodyPr/>
        <a:lstStyle/>
        <a:p>
          <a:r>
            <a:rPr lang="en-GB" dirty="0" smtClean="0"/>
            <a:t>Schedule</a:t>
          </a:r>
          <a:endParaRPr lang="en-GB" dirty="0"/>
        </a:p>
      </dgm:t>
    </dgm:pt>
    <dgm:pt modelId="{A5130CB1-DDA0-4C40-9991-1EB785E5A4B3}" type="parTrans" cxnId="{C04E1EC8-7755-43FE-BF0C-B45BC0751156}">
      <dgm:prSet/>
      <dgm:spPr/>
      <dgm:t>
        <a:bodyPr/>
        <a:lstStyle/>
        <a:p>
          <a:endParaRPr lang="en-GB"/>
        </a:p>
      </dgm:t>
    </dgm:pt>
    <dgm:pt modelId="{B8BD282B-65EE-4854-83CD-EA060DA3A0A5}" type="sibTrans" cxnId="{C04E1EC8-7755-43FE-BF0C-B45BC0751156}">
      <dgm:prSet/>
      <dgm:spPr/>
      <dgm:t>
        <a:bodyPr/>
        <a:lstStyle/>
        <a:p>
          <a:endParaRPr lang="en-GB"/>
        </a:p>
      </dgm:t>
    </dgm:pt>
    <dgm:pt modelId="{6AF50FAD-3A31-42C2-A840-52ACECB166CE}">
      <dgm:prSet phldrT="[Text]"/>
      <dgm:spPr/>
      <dgm:t>
        <a:bodyPr/>
        <a:lstStyle/>
        <a:p>
          <a:r>
            <a:rPr lang="en-GB" dirty="0" smtClean="0"/>
            <a:t>Put date and topic on the top of clean page of refill pad</a:t>
          </a:r>
          <a:endParaRPr lang="en-GB" dirty="0"/>
        </a:p>
      </dgm:t>
    </dgm:pt>
    <dgm:pt modelId="{7F347C46-61B0-4E70-8D17-79A1464F884C}" type="parTrans" cxnId="{55E17E30-F881-404D-82DB-2A79FF21BF82}">
      <dgm:prSet/>
      <dgm:spPr/>
      <dgm:t>
        <a:bodyPr/>
        <a:lstStyle/>
        <a:p>
          <a:endParaRPr lang="en-GB"/>
        </a:p>
      </dgm:t>
    </dgm:pt>
    <dgm:pt modelId="{C0F0C9C8-26C9-4B66-B9CE-3E6309F4B7D8}" type="sibTrans" cxnId="{55E17E30-F881-404D-82DB-2A79FF21BF82}">
      <dgm:prSet/>
      <dgm:spPr/>
      <dgm:t>
        <a:bodyPr/>
        <a:lstStyle/>
        <a:p>
          <a:endParaRPr lang="en-GB"/>
        </a:p>
      </dgm:t>
    </dgm:pt>
    <dgm:pt modelId="{8C377113-FAD9-46D8-8D6A-ADA39566B39B}">
      <dgm:prSet phldrT="[Text]"/>
      <dgm:spPr/>
      <dgm:t>
        <a:bodyPr/>
        <a:lstStyle/>
        <a:p>
          <a:r>
            <a:rPr lang="en-GB" dirty="0" smtClean="0"/>
            <a:t>Complete past paper question(s) relevant to topic </a:t>
          </a:r>
          <a:endParaRPr lang="en-GB" dirty="0"/>
        </a:p>
      </dgm:t>
    </dgm:pt>
    <dgm:pt modelId="{1F447E1E-5DB9-43D5-A0AC-A32C88A1FEBA}" type="parTrans" cxnId="{8E9C22C1-E455-4FCD-80EF-C00CFF7ACA00}">
      <dgm:prSet/>
      <dgm:spPr/>
      <dgm:t>
        <a:bodyPr/>
        <a:lstStyle/>
        <a:p>
          <a:endParaRPr lang="en-GB"/>
        </a:p>
      </dgm:t>
    </dgm:pt>
    <dgm:pt modelId="{7897B5B9-8F07-452F-B080-0D54915EE558}" type="sibTrans" cxnId="{8E9C22C1-E455-4FCD-80EF-C00CFF7ACA00}">
      <dgm:prSet/>
      <dgm:spPr/>
      <dgm:t>
        <a:bodyPr/>
        <a:lstStyle/>
        <a:p>
          <a:endParaRPr lang="en-GB"/>
        </a:p>
      </dgm:t>
    </dgm:pt>
    <dgm:pt modelId="{4870391D-ACB9-4DBE-800D-B49FF7C534F7}">
      <dgm:prSet phldrT="[Text]"/>
      <dgm:spPr/>
      <dgm:t>
        <a:bodyPr/>
        <a:lstStyle/>
        <a:p>
          <a:endParaRPr lang="en-GB" dirty="0"/>
        </a:p>
      </dgm:t>
    </dgm:pt>
    <dgm:pt modelId="{D8242309-6832-46E1-9FA1-22F14E7D03B7}" type="parTrans" cxnId="{B636E8CF-28D5-48EF-A89B-8A6AA907233F}">
      <dgm:prSet/>
      <dgm:spPr/>
      <dgm:t>
        <a:bodyPr/>
        <a:lstStyle/>
        <a:p>
          <a:endParaRPr lang="en-GB"/>
        </a:p>
      </dgm:t>
    </dgm:pt>
    <dgm:pt modelId="{560D4E85-44EB-488E-94E0-6E15B8633160}" type="sibTrans" cxnId="{B636E8CF-28D5-48EF-A89B-8A6AA907233F}">
      <dgm:prSet/>
      <dgm:spPr/>
      <dgm:t>
        <a:bodyPr/>
        <a:lstStyle/>
        <a:p>
          <a:endParaRPr lang="en-GB"/>
        </a:p>
      </dgm:t>
    </dgm:pt>
    <dgm:pt modelId="{0815A28C-09D7-4399-8FD8-F588D16CC116}">
      <dgm:prSet phldrT="[Text]"/>
      <dgm:spPr/>
      <dgm:t>
        <a:bodyPr/>
        <a:lstStyle/>
        <a:p>
          <a:r>
            <a:rPr lang="en-GB" dirty="0" smtClean="0"/>
            <a:t>Use mark schemes if relevant</a:t>
          </a:r>
          <a:endParaRPr lang="en-GB" dirty="0"/>
        </a:p>
      </dgm:t>
    </dgm:pt>
    <dgm:pt modelId="{A6BEB1BB-0E91-426B-BD87-0C47306DC126}" type="parTrans" cxnId="{CDF07EA3-9219-42A6-8C1D-1209A655852F}">
      <dgm:prSet/>
      <dgm:spPr/>
      <dgm:t>
        <a:bodyPr/>
        <a:lstStyle/>
        <a:p>
          <a:endParaRPr lang="en-GB"/>
        </a:p>
      </dgm:t>
    </dgm:pt>
    <dgm:pt modelId="{F7F4ACF9-0F76-44A0-B7FA-A3FB0089E7F6}" type="sibTrans" cxnId="{CDF07EA3-9219-42A6-8C1D-1209A655852F}">
      <dgm:prSet/>
      <dgm:spPr/>
      <dgm:t>
        <a:bodyPr/>
        <a:lstStyle/>
        <a:p>
          <a:endParaRPr lang="en-GB"/>
        </a:p>
      </dgm:t>
    </dgm:pt>
    <dgm:pt modelId="{9171A4D8-30FD-4053-91B3-932BE0901CD6}">
      <dgm:prSet phldrT="[Text]"/>
      <dgm:spPr/>
      <dgm:t>
        <a:bodyPr/>
        <a:lstStyle/>
        <a:p>
          <a:r>
            <a:rPr lang="en-GB" dirty="0" smtClean="0"/>
            <a:t>Check understanding</a:t>
          </a:r>
          <a:endParaRPr lang="en-GB" dirty="0"/>
        </a:p>
      </dgm:t>
    </dgm:pt>
    <dgm:pt modelId="{6D56F3F6-80E7-4479-B855-54DFFC2640FA}" type="parTrans" cxnId="{2025FB66-73F8-40BC-832D-C8B62DE3C41C}">
      <dgm:prSet/>
      <dgm:spPr/>
      <dgm:t>
        <a:bodyPr/>
        <a:lstStyle/>
        <a:p>
          <a:endParaRPr lang="en-GB"/>
        </a:p>
      </dgm:t>
    </dgm:pt>
    <dgm:pt modelId="{4A18C407-1723-4067-98F0-1EEF5B88E627}" type="sibTrans" cxnId="{2025FB66-73F8-40BC-832D-C8B62DE3C41C}">
      <dgm:prSet/>
      <dgm:spPr/>
      <dgm:t>
        <a:bodyPr/>
        <a:lstStyle/>
        <a:p>
          <a:endParaRPr lang="en-GB"/>
        </a:p>
      </dgm:t>
    </dgm:pt>
    <dgm:pt modelId="{3FECBB58-EC77-48A9-8FE0-46A32497EBC6}">
      <dgm:prSet phldrT="[Text]"/>
      <dgm:spPr/>
      <dgm:t>
        <a:bodyPr/>
        <a:lstStyle/>
        <a:p>
          <a:r>
            <a:rPr lang="en-GB" dirty="0" smtClean="0"/>
            <a:t>Decide when to re-test and record on timetable</a:t>
          </a:r>
          <a:endParaRPr lang="en-GB" dirty="0"/>
        </a:p>
      </dgm:t>
    </dgm:pt>
    <dgm:pt modelId="{2F53FC17-5A45-45A2-A7BF-6E7A26727BED}" type="parTrans" cxnId="{70F3B60D-AE33-45BE-A3AF-4EBE6058A62D}">
      <dgm:prSet/>
      <dgm:spPr/>
      <dgm:t>
        <a:bodyPr/>
        <a:lstStyle/>
        <a:p>
          <a:endParaRPr lang="en-GB"/>
        </a:p>
      </dgm:t>
    </dgm:pt>
    <dgm:pt modelId="{C1084CBD-B534-438E-97FC-C0D076A5C1BD}" type="sibTrans" cxnId="{70F3B60D-AE33-45BE-A3AF-4EBE6058A62D}">
      <dgm:prSet/>
      <dgm:spPr/>
      <dgm:t>
        <a:bodyPr/>
        <a:lstStyle/>
        <a:p>
          <a:endParaRPr lang="en-GB"/>
        </a:p>
      </dgm:t>
    </dgm:pt>
    <dgm:pt modelId="{4AD03A2A-C1B8-4A16-BD0B-9A2802C6A77D}">
      <dgm:prSet phldrT="[Text]"/>
      <dgm:spPr/>
      <dgm:t>
        <a:bodyPr/>
        <a:lstStyle/>
        <a:p>
          <a:r>
            <a:rPr lang="en-GB" dirty="0" smtClean="0"/>
            <a:t>Consider writing out flashcards for the least secure information </a:t>
          </a:r>
          <a:endParaRPr lang="en-GB" dirty="0"/>
        </a:p>
      </dgm:t>
    </dgm:pt>
    <dgm:pt modelId="{C6E31FF0-C254-4B48-9AD1-65080FFE166D}" type="parTrans" cxnId="{D01EA58E-AA24-41CD-A874-D31360F7B30D}">
      <dgm:prSet/>
      <dgm:spPr/>
      <dgm:t>
        <a:bodyPr/>
        <a:lstStyle/>
        <a:p>
          <a:endParaRPr lang="en-GB"/>
        </a:p>
      </dgm:t>
    </dgm:pt>
    <dgm:pt modelId="{CC0D3C74-E3DA-41CB-8084-0E91FFB0A9B0}" type="sibTrans" cxnId="{D01EA58E-AA24-41CD-A874-D31360F7B30D}">
      <dgm:prSet/>
      <dgm:spPr/>
      <dgm:t>
        <a:bodyPr/>
        <a:lstStyle/>
        <a:p>
          <a:endParaRPr lang="en-GB"/>
        </a:p>
      </dgm:t>
    </dgm:pt>
    <dgm:pt modelId="{1DD0F970-4906-4F22-9824-D8E2B7C0F37D}" type="pres">
      <dgm:prSet presAssocID="{E4540ED2-00EA-4181-823B-0ABAC5D63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402740-C85E-4EC3-BBAA-0A455EA662BE}" type="pres">
      <dgm:prSet presAssocID="{901EA391-A4DF-40D2-87D0-A00B32D44BB7}" presName="composite" presStyleCnt="0"/>
      <dgm:spPr/>
    </dgm:pt>
    <dgm:pt modelId="{B3BC29A5-3C9E-4BB5-AF76-6CEEA030406D}" type="pres">
      <dgm:prSet presAssocID="{901EA391-A4DF-40D2-87D0-A00B32D44BB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59C582-F5EC-4B91-BC3C-CF5C9E0360D4}" type="pres">
      <dgm:prSet presAssocID="{901EA391-A4DF-40D2-87D0-A00B32D44BB7}" presName="parSh" presStyleLbl="node1" presStyleIdx="0" presStyleCnt="5"/>
      <dgm:spPr/>
      <dgm:t>
        <a:bodyPr/>
        <a:lstStyle/>
        <a:p>
          <a:endParaRPr lang="en-GB"/>
        </a:p>
      </dgm:t>
    </dgm:pt>
    <dgm:pt modelId="{3C196100-C921-4E64-B77C-FA3AAD4E849E}" type="pres">
      <dgm:prSet presAssocID="{901EA391-A4DF-40D2-87D0-A00B32D44BB7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67986A-D2C2-43F6-826B-941B50DCEDF9}" type="pres">
      <dgm:prSet presAssocID="{95839202-E259-447B-BAF7-80FDE138E02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AE79873-4BFD-48E6-A2BA-2A1066374BCA}" type="pres">
      <dgm:prSet presAssocID="{95839202-E259-447B-BAF7-80FDE138E025}" presName="connTx" presStyleLbl="sibTrans2D1" presStyleIdx="0" presStyleCnt="4"/>
      <dgm:spPr/>
      <dgm:t>
        <a:bodyPr/>
        <a:lstStyle/>
        <a:p>
          <a:endParaRPr lang="en-GB"/>
        </a:p>
      </dgm:t>
    </dgm:pt>
    <dgm:pt modelId="{13CB2E84-ADF8-4F91-8E15-CED7F1430D76}" type="pres">
      <dgm:prSet presAssocID="{4DD5EF21-1BFC-44F8-8359-AE3EE8DC5A19}" presName="composite" presStyleCnt="0"/>
      <dgm:spPr/>
    </dgm:pt>
    <dgm:pt modelId="{74C140FE-E20E-483F-9D3D-B94D3A63D032}" type="pres">
      <dgm:prSet presAssocID="{4DD5EF21-1BFC-44F8-8359-AE3EE8DC5A1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71D514-2A52-4D5A-B8A1-2D76AFBDDAB2}" type="pres">
      <dgm:prSet presAssocID="{4DD5EF21-1BFC-44F8-8359-AE3EE8DC5A19}" presName="parSh" presStyleLbl="node1" presStyleIdx="1" presStyleCnt="5"/>
      <dgm:spPr/>
      <dgm:t>
        <a:bodyPr/>
        <a:lstStyle/>
        <a:p>
          <a:endParaRPr lang="en-GB"/>
        </a:p>
      </dgm:t>
    </dgm:pt>
    <dgm:pt modelId="{1288B6DA-5B4C-463F-B6B9-A8061A6E3B69}" type="pres">
      <dgm:prSet presAssocID="{4DD5EF21-1BFC-44F8-8359-AE3EE8DC5A19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A0B3E9-CD01-4A19-A149-2CA2F5725F7F}" type="pres">
      <dgm:prSet presAssocID="{785D29A9-75E3-44A2-93D0-7A3276BCA95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F9740BA-EE13-45CC-9C12-A1B049512A99}" type="pres">
      <dgm:prSet presAssocID="{785D29A9-75E3-44A2-93D0-7A3276BCA954}" presName="connTx" presStyleLbl="sibTrans2D1" presStyleIdx="1" presStyleCnt="4"/>
      <dgm:spPr/>
      <dgm:t>
        <a:bodyPr/>
        <a:lstStyle/>
        <a:p>
          <a:endParaRPr lang="en-GB"/>
        </a:p>
      </dgm:t>
    </dgm:pt>
    <dgm:pt modelId="{1A329297-5B73-4521-93AA-4AD140168069}" type="pres">
      <dgm:prSet presAssocID="{A1B76E07-427E-4B1B-8887-C85A27CADE23}" presName="composite" presStyleCnt="0"/>
      <dgm:spPr/>
    </dgm:pt>
    <dgm:pt modelId="{9495CB88-FD3D-41BE-A645-D3ACEED74D42}" type="pres">
      <dgm:prSet presAssocID="{A1B76E07-427E-4B1B-8887-C85A27CADE2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31D9C-27E0-4436-9E42-270362A6929A}" type="pres">
      <dgm:prSet presAssocID="{A1B76E07-427E-4B1B-8887-C85A27CADE23}" presName="parSh" presStyleLbl="node1" presStyleIdx="2" presStyleCnt="5"/>
      <dgm:spPr/>
      <dgm:t>
        <a:bodyPr/>
        <a:lstStyle/>
        <a:p>
          <a:endParaRPr lang="en-GB"/>
        </a:p>
      </dgm:t>
    </dgm:pt>
    <dgm:pt modelId="{245EF5AF-6B95-4D45-A1AA-2CC4C853F8ED}" type="pres">
      <dgm:prSet presAssocID="{A1B76E07-427E-4B1B-8887-C85A27CADE23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4798B-493D-4B79-8758-67AF2EF0808C}" type="pres">
      <dgm:prSet presAssocID="{0432B883-48F2-4514-B948-269557F6BDE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6071ECE-8EE8-4766-A03A-17FEC0C5D2BE}" type="pres">
      <dgm:prSet presAssocID="{0432B883-48F2-4514-B948-269557F6BDE8}" presName="connTx" presStyleLbl="sibTrans2D1" presStyleIdx="2" presStyleCnt="4"/>
      <dgm:spPr/>
      <dgm:t>
        <a:bodyPr/>
        <a:lstStyle/>
        <a:p>
          <a:endParaRPr lang="en-GB"/>
        </a:p>
      </dgm:t>
    </dgm:pt>
    <dgm:pt modelId="{47C27A7F-C33B-4C6E-B1C1-225E4837ECB0}" type="pres">
      <dgm:prSet presAssocID="{622E0C07-F608-4C87-93D2-D774744BE97D}" presName="composite" presStyleCnt="0"/>
      <dgm:spPr/>
    </dgm:pt>
    <dgm:pt modelId="{7E68DC09-920C-4AAB-B132-CAA7AEE96D56}" type="pres">
      <dgm:prSet presAssocID="{622E0C07-F608-4C87-93D2-D774744BE97D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1C617F-4AA6-4275-BBD8-16B74D6F8FE1}" type="pres">
      <dgm:prSet presAssocID="{622E0C07-F608-4C87-93D2-D774744BE97D}" presName="parSh" presStyleLbl="node1" presStyleIdx="3" presStyleCnt="5"/>
      <dgm:spPr/>
      <dgm:t>
        <a:bodyPr/>
        <a:lstStyle/>
        <a:p>
          <a:endParaRPr lang="en-GB"/>
        </a:p>
      </dgm:t>
    </dgm:pt>
    <dgm:pt modelId="{800A209F-49D0-4657-89EF-E772314C3412}" type="pres">
      <dgm:prSet presAssocID="{622E0C07-F608-4C87-93D2-D774744BE97D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552B94-7C37-4828-B4F4-975302BC4F2F}" type="pres">
      <dgm:prSet presAssocID="{48E3E1FC-2E03-4FEB-AB15-E679B0CAD343}" presName="sibTrans" presStyleLbl="sibTrans2D1" presStyleIdx="3" presStyleCnt="4"/>
      <dgm:spPr/>
      <dgm:t>
        <a:bodyPr/>
        <a:lstStyle/>
        <a:p>
          <a:endParaRPr lang="en-GB"/>
        </a:p>
      </dgm:t>
    </dgm:pt>
    <dgm:pt modelId="{2ABCEDD8-031A-4C35-B71A-FE2427D83207}" type="pres">
      <dgm:prSet presAssocID="{48E3E1FC-2E03-4FEB-AB15-E679B0CAD343}" presName="connTx" presStyleLbl="sibTrans2D1" presStyleIdx="3" presStyleCnt="4"/>
      <dgm:spPr/>
      <dgm:t>
        <a:bodyPr/>
        <a:lstStyle/>
        <a:p>
          <a:endParaRPr lang="en-GB"/>
        </a:p>
      </dgm:t>
    </dgm:pt>
    <dgm:pt modelId="{E2A01CB0-7247-4384-8F96-394BFFB92A12}" type="pres">
      <dgm:prSet presAssocID="{3394D6E9-1F23-4DD5-92BF-A42262DDC503}" presName="composite" presStyleCnt="0"/>
      <dgm:spPr/>
    </dgm:pt>
    <dgm:pt modelId="{62328733-D828-473B-A786-5950FE9FADDA}" type="pres">
      <dgm:prSet presAssocID="{3394D6E9-1F23-4DD5-92BF-A42262DDC50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14EA9F-9397-4A04-9565-57C048543093}" type="pres">
      <dgm:prSet presAssocID="{3394D6E9-1F23-4DD5-92BF-A42262DDC503}" presName="parSh" presStyleLbl="node1" presStyleIdx="4" presStyleCnt="5"/>
      <dgm:spPr/>
      <dgm:t>
        <a:bodyPr/>
        <a:lstStyle/>
        <a:p>
          <a:endParaRPr lang="en-GB"/>
        </a:p>
      </dgm:t>
    </dgm:pt>
    <dgm:pt modelId="{7BE59949-43CD-46DF-AFB2-BC392689D665}" type="pres">
      <dgm:prSet presAssocID="{3394D6E9-1F23-4DD5-92BF-A42262DDC503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4675CD-BED3-42F2-A1FD-147AC17326F8}" type="presOf" srcId="{A1B76E07-427E-4B1B-8887-C85A27CADE23}" destId="{9495CB88-FD3D-41BE-A645-D3ACEED74D42}" srcOrd="0" destOrd="0" presId="urn:microsoft.com/office/officeart/2005/8/layout/process3"/>
    <dgm:cxn modelId="{C27667A0-E6F6-42B5-A50F-74A7B2508EA8}" srcId="{A1B76E07-427E-4B1B-8887-C85A27CADE23}" destId="{43883A9C-F6AC-47BE-828C-33117509C1B1}" srcOrd="0" destOrd="0" parTransId="{D15449C6-8992-412F-AACE-74F6119B4C1B}" sibTransId="{0A7362C5-942C-4B38-9770-30A090A05F45}"/>
    <dgm:cxn modelId="{5025C9F5-616B-4E17-A504-648E51CCA368}" type="presOf" srcId="{0A819E3C-C9E6-4669-B131-DD739C62AF29}" destId="{3C196100-C921-4E64-B77C-FA3AAD4E849E}" srcOrd="0" destOrd="0" presId="urn:microsoft.com/office/officeart/2005/8/layout/process3"/>
    <dgm:cxn modelId="{1F7B6273-3A3D-43E8-A9F4-5E64B00A1AFA}" type="presOf" srcId="{4DD5EF21-1BFC-44F8-8359-AE3EE8DC5A19}" destId="{0571D514-2A52-4D5A-B8A1-2D76AFBDDAB2}" srcOrd="1" destOrd="0" presId="urn:microsoft.com/office/officeart/2005/8/layout/process3"/>
    <dgm:cxn modelId="{0B4EAACC-5701-4AAB-9DA1-4CEB7AB50404}" type="presOf" srcId="{0432B883-48F2-4514-B948-269557F6BDE8}" destId="{B2F4798B-493D-4B79-8758-67AF2EF0808C}" srcOrd="0" destOrd="0" presId="urn:microsoft.com/office/officeart/2005/8/layout/process3"/>
    <dgm:cxn modelId="{B636E8CF-28D5-48EF-A89B-8A6AA907233F}" srcId="{A1B76E07-427E-4B1B-8887-C85A27CADE23}" destId="{4870391D-ACB9-4DBE-800D-B49FF7C534F7}" srcOrd="3" destOrd="0" parTransId="{D8242309-6832-46E1-9FA1-22F14E7D03B7}" sibTransId="{560D4E85-44EB-488E-94E0-6E15B8633160}"/>
    <dgm:cxn modelId="{42E2C47E-5D26-4DB7-B26C-685CFC9BB066}" type="presOf" srcId="{901EA391-A4DF-40D2-87D0-A00B32D44BB7}" destId="{7659C582-F5EC-4B91-BC3C-CF5C9E0360D4}" srcOrd="1" destOrd="0" presId="urn:microsoft.com/office/officeart/2005/8/layout/process3"/>
    <dgm:cxn modelId="{C8F4F222-EE9B-4C55-91C2-6E86A6DD271F}" srcId="{E4540ED2-00EA-4181-823B-0ABAC5D637A3}" destId="{4DD5EF21-1BFC-44F8-8359-AE3EE8DC5A19}" srcOrd="1" destOrd="0" parTransId="{AFD15AE1-503C-4BC6-8894-686B4F908ECB}" sibTransId="{785D29A9-75E3-44A2-93D0-7A3276BCA954}"/>
    <dgm:cxn modelId="{B5B61FE1-B627-4057-A7EF-8467868BB713}" type="presOf" srcId="{3394D6E9-1F23-4DD5-92BF-A42262DDC503}" destId="{62328733-D828-473B-A786-5950FE9FADDA}" srcOrd="0" destOrd="0" presId="urn:microsoft.com/office/officeart/2005/8/layout/process3"/>
    <dgm:cxn modelId="{D99BEB91-A9A2-49A0-8ABE-056A302FBC98}" type="presOf" srcId="{622E0C07-F608-4C87-93D2-D774744BE97D}" destId="{E31C617F-4AA6-4275-BBD8-16B74D6F8FE1}" srcOrd="1" destOrd="0" presId="urn:microsoft.com/office/officeart/2005/8/layout/process3"/>
    <dgm:cxn modelId="{60047C0A-758B-494F-A772-9999370F1C0A}" type="presOf" srcId="{43883A9C-F6AC-47BE-828C-33117509C1B1}" destId="{245EF5AF-6B95-4D45-A1AA-2CC4C853F8ED}" srcOrd="0" destOrd="0" presId="urn:microsoft.com/office/officeart/2005/8/layout/process3"/>
    <dgm:cxn modelId="{D01EA58E-AA24-41CD-A874-D31360F7B30D}" srcId="{3394D6E9-1F23-4DD5-92BF-A42262DDC503}" destId="{4AD03A2A-C1B8-4A16-BD0B-9A2802C6A77D}" srcOrd="1" destOrd="0" parTransId="{C6E31FF0-C254-4B48-9AD1-65080FFE166D}" sibTransId="{CC0D3C74-E3DA-41CB-8084-0E91FFB0A9B0}"/>
    <dgm:cxn modelId="{55E17E30-F881-404D-82DB-2A79FF21BF82}" srcId="{901EA391-A4DF-40D2-87D0-A00B32D44BB7}" destId="{6AF50FAD-3A31-42C2-A840-52ACECB166CE}" srcOrd="1" destOrd="0" parTransId="{7F347C46-61B0-4E70-8D17-79A1464F884C}" sibTransId="{C0F0C9C8-26C9-4B66-B9CE-3E6309F4B7D8}"/>
    <dgm:cxn modelId="{8DBFD054-025E-47CA-971A-30898F632C3D}" type="presOf" srcId="{48E3E1FC-2E03-4FEB-AB15-E679B0CAD343}" destId="{2ABCEDD8-031A-4C35-B71A-FE2427D83207}" srcOrd="1" destOrd="0" presId="urn:microsoft.com/office/officeart/2005/8/layout/process3"/>
    <dgm:cxn modelId="{761FCDEB-F308-4CEF-8447-E6A84FE7811B}" type="presOf" srcId="{95839202-E259-447B-BAF7-80FDE138E025}" destId="{3AE79873-4BFD-48E6-A2BA-2A1066374BCA}" srcOrd="1" destOrd="0" presId="urn:microsoft.com/office/officeart/2005/8/layout/process3"/>
    <dgm:cxn modelId="{F24E4FC5-BFC6-4CDF-ADE6-16738EA1C816}" srcId="{E4540ED2-00EA-4181-823B-0ABAC5D637A3}" destId="{622E0C07-F608-4C87-93D2-D774744BE97D}" srcOrd="3" destOrd="0" parTransId="{E1E57CB1-2C7B-49CC-8971-817657FDB578}" sibTransId="{48E3E1FC-2E03-4FEB-AB15-E679B0CAD343}"/>
    <dgm:cxn modelId="{96DD5DB7-7D57-45A8-AAB5-94CCE07AAB84}" srcId="{E4540ED2-00EA-4181-823B-0ABAC5D637A3}" destId="{A1B76E07-427E-4B1B-8887-C85A27CADE23}" srcOrd="2" destOrd="0" parTransId="{2BBF1BCF-1306-4121-8D7F-74C972B426B9}" sibTransId="{0432B883-48F2-4514-B948-269557F6BDE8}"/>
    <dgm:cxn modelId="{7B1E449C-65C0-45A7-A4F8-F84F4081E768}" type="presOf" srcId="{1D926053-582F-4B2B-BC8E-6D78246E4D9C}" destId="{1288B6DA-5B4C-463F-B6B9-A8061A6E3B69}" srcOrd="0" destOrd="0" presId="urn:microsoft.com/office/officeart/2005/8/layout/process3"/>
    <dgm:cxn modelId="{6D1D8A18-BD70-4A24-8AB8-2AAA5C859EAD}" type="presOf" srcId="{0815A28C-09D7-4399-8FD8-F588D16CC116}" destId="{245EF5AF-6B95-4D45-A1AA-2CC4C853F8ED}" srcOrd="0" destOrd="1" presId="urn:microsoft.com/office/officeart/2005/8/layout/process3"/>
    <dgm:cxn modelId="{36008422-C286-459E-BE45-EA8E46064428}" type="presOf" srcId="{4870391D-ACB9-4DBE-800D-B49FF7C534F7}" destId="{245EF5AF-6B95-4D45-A1AA-2CC4C853F8ED}" srcOrd="0" destOrd="3" presId="urn:microsoft.com/office/officeart/2005/8/layout/process3"/>
    <dgm:cxn modelId="{9DF78CC0-34B7-4E7E-8789-570F4070B657}" type="presOf" srcId="{A1B76E07-427E-4B1B-8887-C85A27CADE23}" destId="{83131D9C-27E0-4436-9E42-270362A6929A}" srcOrd="1" destOrd="0" presId="urn:microsoft.com/office/officeart/2005/8/layout/process3"/>
    <dgm:cxn modelId="{8E9C22C1-E455-4FCD-80EF-C00CFF7ACA00}" srcId="{4DD5EF21-1BFC-44F8-8359-AE3EE8DC5A19}" destId="{8C377113-FAD9-46D8-8D6A-ADA39566B39B}" srcOrd="1" destOrd="0" parTransId="{1F447E1E-5DB9-43D5-A0AC-A32C88A1FEBA}" sibTransId="{7897B5B9-8F07-452F-B080-0D54915EE558}"/>
    <dgm:cxn modelId="{4D7CAD39-3A61-4FE1-A090-C6CA7802C771}" type="presOf" srcId="{0432B883-48F2-4514-B948-269557F6BDE8}" destId="{56071ECE-8EE8-4766-A03A-17FEC0C5D2BE}" srcOrd="1" destOrd="0" presId="urn:microsoft.com/office/officeart/2005/8/layout/process3"/>
    <dgm:cxn modelId="{5A345D41-6375-419E-8AB8-B9EBA773A43A}" type="presOf" srcId="{9171A4D8-30FD-4053-91B3-932BE0901CD6}" destId="{245EF5AF-6B95-4D45-A1AA-2CC4C853F8ED}" srcOrd="0" destOrd="2" presId="urn:microsoft.com/office/officeart/2005/8/layout/process3"/>
    <dgm:cxn modelId="{FD501B64-CFCA-4E53-BD66-370ADF858BA1}" type="presOf" srcId="{4AD03A2A-C1B8-4A16-BD0B-9A2802C6A77D}" destId="{7BE59949-43CD-46DF-AFB2-BC392689D665}" srcOrd="0" destOrd="1" presId="urn:microsoft.com/office/officeart/2005/8/layout/process3"/>
    <dgm:cxn modelId="{BF059B46-E86B-4E53-9D49-AF7B3B5390DE}" type="presOf" srcId="{C0AF94C3-7E7B-49A6-A0D4-57817AE08FB8}" destId="{800A209F-49D0-4657-89EF-E772314C3412}" srcOrd="0" destOrd="0" presId="urn:microsoft.com/office/officeart/2005/8/layout/process3"/>
    <dgm:cxn modelId="{C04E1EC8-7755-43FE-BF0C-B45BC0751156}" srcId="{E4540ED2-00EA-4181-823B-0ABAC5D637A3}" destId="{3394D6E9-1F23-4DD5-92BF-A42262DDC503}" srcOrd="4" destOrd="0" parTransId="{A5130CB1-DDA0-4C40-9991-1EB785E5A4B3}" sibTransId="{B8BD282B-65EE-4854-83CD-EA060DA3A0A5}"/>
    <dgm:cxn modelId="{E23E08F7-FE26-4A29-BCC7-4E5E5C033BAF}" type="presOf" srcId="{8C377113-FAD9-46D8-8D6A-ADA39566B39B}" destId="{1288B6DA-5B4C-463F-B6B9-A8061A6E3B69}" srcOrd="0" destOrd="1" presId="urn:microsoft.com/office/officeart/2005/8/layout/process3"/>
    <dgm:cxn modelId="{49F45391-31EF-4D0C-89A4-27C417FD8770}" srcId="{901EA391-A4DF-40D2-87D0-A00B32D44BB7}" destId="{0A819E3C-C9E6-4669-B131-DD739C62AF29}" srcOrd="0" destOrd="0" parTransId="{D128AD5E-AF21-4223-8CDF-3F72D9697722}" sibTransId="{1E14653A-34C0-432D-BAC1-561879B76FE9}"/>
    <dgm:cxn modelId="{8F244FF0-235C-4271-922F-D85FA0BF96E0}" type="presOf" srcId="{48E3E1FC-2E03-4FEB-AB15-E679B0CAD343}" destId="{6C552B94-7C37-4828-B4F4-975302BC4F2F}" srcOrd="0" destOrd="0" presId="urn:microsoft.com/office/officeart/2005/8/layout/process3"/>
    <dgm:cxn modelId="{C0C9BEFD-4DA8-47A2-8CE5-7D75EE928606}" srcId="{E4540ED2-00EA-4181-823B-0ABAC5D637A3}" destId="{901EA391-A4DF-40D2-87D0-A00B32D44BB7}" srcOrd="0" destOrd="0" parTransId="{A7043191-D01B-4427-9413-43F95F37D259}" sibTransId="{95839202-E259-447B-BAF7-80FDE138E025}"/>
    <dgm:cxn modelId="{6FABE77D-0F75-4EB1-81EE-DCCB43AEF2DA}" type="presOf" srcId="{3FECBB58-EC77-48A9-8FE0-46A32497EBC6}" destId="{7BE59949-43CD-46DF-AFB2-BC392689D665}" srcOrd="0" destOrd="0" presId="urn:microsoft.com/office/officeart/2005/8/layout/process3"/>
    <dgm:cxn modelId="{2025FB66-73F8-40BC-832D-C8B62DE3C41C}" srcId="{A1B76E07-427E-4B1B-8887-C85A27CADE23}" destId="{9171A4D8-30FD-4053-91B3-932BE0901CD6}" srcOrd="2" destOrd="0" parTransId="{6D56F3F6-80E7-4479-B855-54DFFC2640FA}" sibTransId="{4A18C407-1723-4067-98F0-1EEF5B88E627}"/>
    <dgm:cxn modelId="{3F4F814D-355C-43C0-BE00-653E9DCB859A}" srcId="{4DD5EF21-1BFC-44F8-8359-AE3EE8DC5A19}" destId="{1D926053-582F-4B2B-BC8E-6D78246E4D9C}" srcOrd="0" destOrd="0" parTransId="{D6DDD0AA-1240-4A41-A67D-A82BE35E8B67}" sibTransId="{F8EB098D-5798-42FD-8284-A7C3EF834FCE}"/>
    <dgm:cxn modelId="{90D91B2E-FF71-4B54-B057-D9E64197AAD0}" srcId="{622E0C07-F608-4C87-93D2-D774744BE97D}" destId="{C0AF94C3-7E7B-49A6-A0D4-57817AE08FB8}" srcOrd="0" destOrd="0" parTransId="{A5677E48-B3A1-46C7-927E-9B6A3ED2D7B1}" sibTransId="{8074843B-BC2C-4FCE-97B8-617C9A05FBFD}"/>
    <dgm:cxn modelId="{70F3B60D-AE33-45BE-A3AF-4EBE6058A62D}" srcId="{3394D6E9-1F23-4DD5-92BF-A42262DDC503}" destId="{3FECBB58-EC77-48A9-8FE0-46A32497EBC6}" srcOrd="0" destOrd="0" parTransId="{2F53FC17-5A45-45A2-A7BF-6E7A26727BED}" sibTransId="{C1084CBD-B534-438E-97FC-C0D076A5C1BD}"/>
    <dgm:cxn modelId="{231D80D5-9E49-4577-B973-7F051EA768EE}" type="presOf" srcId="{4DD5EF21-1BFC-44F8-8359-AE3EE8DC5A19}" destId="{74C140FE-E20E-483F-9D3D-B94D3A63D032}" srcOrd="0" destOrd="0" presId="urn:microsoft.com/office/officeart/2005/8/layout/process3"/>
    <dgm:cxn modelId="{4388B508-C06C-4062-8E64-E1B672227C9B}" type="presOf" srcId="{3394D6E9-1F23-4DD5-92BF-A42262DDC503}" destId="{C114EA9F-9397-4A04-9565-57C048543093}" srcOrd="1" destOrd="0" presId="urn:microsoft.com/office/officeart/2005/8/layout/process3"/>
    <dgm:cxn modelId="{EEE86036-1C55-4E44-A7A2-3CBE10256ABB}" type="presOf" srcId="{E4540ED2-00EA-4181-823B-0ABAC5D637A3}" destId="{1DD0F970-4906-4F22-9824-D8E2B7C0F37D}" srcOrd="0" destOrd="0" presId="urn:microsoft.com/office/officeart/2005/8/layout/process3"/>
    <dgm:cxn modelId="{7D77F100-7ECA-48D1-BF82-3430C0CCBF93}" type="presOf" srcId="{785D29A9-75E3-44A2-93D0-7A3276BCA954}" destId="{59A0B3E9-CD01-4A19-A149-2CA2F5725F7F}" srcOrd="0" destOrd="0" presId="urn:microsoft.com/office/officeart/2005/8/layout/process3"/>
    <dgm:cxn modelId="{A6F91D13-9811-4952-B7A1-73CDDEB0109A}" type="presOf" srcId="{901EA391-A4DF-40D2-87D0-A00B32D44BB7}" destId="{B3BC29A5-3C9E-4BB5-AF76-6CEEA030406D}" srcOrd="0" destOrd="0" presId="urn:microsoft.com/office/officeart/2005/8/layout/process3"/>
    <dgm:cxn modelId="{CEDCAE62-D8BE-47DB-A1F5-8AF6CA51D466}" type="presOf" srcId="{6AF50FAD-3A31-42C2-A840-52ACECB166CE}" destId="{3C196100-C921-4E64-B77C-FA3AAD4E849E}" srcOrd="0" destOrd="1" presId="urn:microsoft.com/office/officeart/2005/8/layout/process3"/>
    <dgm:cxn modelId="{3415BA1F-225B-49F3-A2B0-69B2A760B721}" type="presOf" srcId="{622E0C07-F608-4C87-93D2-D774744BE97D}" destId="{7E68DC09-920C-4AAB-B132-CAA7AEE96D56}" srcOrd="0" destOrd="0" presId="urn:microsoft.com/office/officeart/2005/8/layout/process3"/>
    <dgm:cxn modelId="{0D1CCD9E-3FDF-4CC7-A774-2759F7995261}" type="presOf" srcId="{785D29A9-75E3-44A2-93D0-7A3276BCA954}" destId="{CF9740BA-EE13-45CC-9C12-A1B049512A99}" srcOrd="1" destOrd="0" presId="urn:microsoft.com/office/officeart/2005/8/layout/process3"/>
    <dgm:cxn modelId="{CDF07EA3-9219-42A6-8C1D-1209A655852F}" srcId="{A1B76E07-427E-4B1B-8887-C85A27CADE23}" destId="{0815A28C-09D7-4399-8FD8-F588D16CC116}" srcOrd="1" destOrd="0" parTransId="{A6BEB1BB-0E91-426B-BD87-0C47306DC126}" sibTransId="{F7F4ACF9-0F76-44A0-B7FA-A3FB0089E7F6}"/>
    <dgm:cxn modelId="{158F3D5F-6A8F-4F38-AA43-C5798EC6E876}" type="presOf" srcId="{95839202-E259-447B-BAF7-80FDE138E025}" destId="{CC67986A-D2C2-43F6-826B-941B50DCEDF9}" srcOrd="0" destOrd="0" presId="urn:microsoft.com/office/officeart/2005/8/layout/process3"/>
    <dgm:cxn modelId="{F6EAA2E7-008D-42A7-88E8-EBFAA6FBBFB4}" type="presParOf" srcId="{1DD0F970-4906-4F22-9824-D8E2B7C0F37D}" destId="{7D402740-C85E-4EC3-BBAA-0A455EA662BE}" srcOrd="0" destOrd="0" presId="urn:microsoft.com/office/officeart/2005/8/layout/process3"/>
    <dgm:cxn modelId="{8A27594F-3847-4CFF-A2F7-3A2D5186F2B6}" type="presParOf" srcId="{7D402740-C85E-4EC3-BBAA-0A455EA662BE}" destId="{B3BC29A5-3C9E-4BB5-AF76-6CEEA030406D}" srcOrd="0" destOrd="0" presId="urn:microsoft.com/office/officeart/2005/8/layout/process3"/>
    <dgm:cxn modelId="{43FF5EE4-BAFD-4C42-843D-71DB341E7445}" type="presParOf" srcId="{7D402740-C85E-4EC3-BBAA-0A455EA662BE}" destId="{7659C582-F5EC-4B91-BC3C-CF5C9E0360D4}" srcOrd="1" destOrd="0" presId="urn:microsoft.com/office/officeart/2005/8/layout/process3"/>
    <dgm:cxn modelId="{38159AC8-EB5F-4E2C-8A38-913CF6C2FB39}" type="presParOf" srcId="{7D402740-C85E-4EC3-BBAA-0A455EA662BE}" destId="{3C196100-C921-4E64-B77C-FA3AAD4E849E}" srcOrd="2" destOrd="0" presId="urn:microsoft.com/office/officeart/2005/8/layout/process3"/>
    <dgm:cxn modelId="{D0A68790-C42A-4190-A7C9-1B13BF8040AE}" type="presParOf" srcId="{1DD0F970-4906-4F22-9824-D8E2B7C0F37D}" destId="{CC67986A-D2C2-43F6-826B-941B50DCEDF9}" srcOrd="1" destOrd="0" presId="urn:microsoft.com/office/officeart/2005/8/layout/process3"/>
    <dgm:cxn modelId="{D21E717D-9FFB-4933-87A0-41A3526C451F}" type="presParOf" srcId="{CC67986A-D2C2-43F6-826B-941B50DCEDF9}" destId="{3AE79873-4BFD-48E6-A2BA-2A1066374BCA}" srcOrd="0" destOrd="0" presId="urn:microsoft.com/office/officeart/2005/8/layout/process3"/>
    <dgm:cxn modelId="{3FFBD8DE-0A51-4578-9962-565875730306}" type="presParOf" srcId="{1DD0F970-4906-4F22-9824-D8E2B7C0F37D}" destId="{13CB2E84-ADF8-4F91-8E15-CED7F1430D76}" srcOrd="2" destOrd="0" presId="urn:microsoft.com/office/officeart/2005/8/layout/process3"/>
    <dgm:cxn modelId="{44FD0B01-B74E-4736-8C71-5DF4DA32FE2E}" type="presParOf" srcId="{13CB2E84-ADF8-4F91-8E15-CED7F1430D76}" destId="{74C140FE-E20E-483F-9D3D-B94D3A63D032}" srcOrd="0" destOrd="0" presId="urn:microsoft.com/office/officeart/2005/8/layout/process3"/>
    <dgm:cxn modelId="{D5A4F1F6-29FD-4799-92F1-984A07ED6E92}" type="presParOf" srcId="{13CB2E84-ADF8-4F91-8E15-CED7F1430D76}" destId="{0571D514-2A52-4D5A-B8A1-2D76AFBDDAB2}" srcOrd="1" destOrd="0" presId="urn:microsoft.com/office/officeart/2005/8/layout/process3"/>
    <dgm:cxn modelId="{2923AF2A-6A7A-4924-B999-4F96272EA55D}" type="presParOf" srcId="{13CB2E84-ADF8-4F91-8E15-CED7F1430D76}" destId="{1288B6DA-5B4C-463F-B6B9-A8061A6E3B69}" srcOrd="2" destOrd="0" presId="urn:microsoft.com/office/officeart/2005/8/layout/process3"/>
    <dgm:cxn modelId="{79467A86-416A-4911-BFFB-4FB88F737241}" type="presParOf" srcId="{1DD0F970-4906-4F22-9824-D8E2B7C0F37D}" destId="{59A0B3E9-CD01-4A19-A149-2CA2F5725F7F}" srcOrd="3" destOrd="0" presId="urn:microsoft.com/office/officeart/2005/8/layout/process3"/>
    <dgm:cxn modelId="{237B38BE-D4EC-4626-B86A-40E7A6EEE983}" type="presParOf" srcId="{59A0B3E9-CD01-4A19-A149-2CA2F5725F7F}" destId="{CF9740BA-EE13-45CC-9C12-A1B049512A99}" srcOrd="0" destOrd="0" presId="urn:microsoft.com/office/officeart/2005/8/layout/process3"/>
    <dgm:cxn modelId="{5265AC40-8C71-4A52-8143-2FD20CD7BF1D}" type="presParOf" srcId="{1DD0F970-4906-4F22-9824-D8E2B7C0F37D}" destId="{1A329297-5B73-4521-93AA-4AD140168069}" srcOrd="4" destOrd="0" presId="urn:microsoft.com/office/officeart/2005/8/layout/process3"/>
    <dgm:cxn modelId="{2D79DFEF-36C7-4856-AF47-1805B7879DDE}" type="presParOf" srcId="{1A329297-5B73-4521-93AA-4AD140168069}" destId="{9495CB88-FD3D-41BE-A645-D3ACEED74D42}" srcOrd="0" destOrd="0" presId="urn:microsoft.com/office/officeart/2005/8/layout/process3"/>
    <dgm:cxn modelId="{512DD124-4B91-4961-AB66-E3C1AF97D065}" type="presParOf" srcId="{1A329297-5B73-4521-93AA-4AD140168069}" destId="{83131D9C-27E0-4436-9E42-270362A6929A}" srcOrd="1" destOrd="0" presId="urn:microsoft.com/office/officeart/2005/8/layout/process3"/>
    <dgm:cxn modelId="{B1C9C112-DBC0-48A4-97DB-ECF86859C048}" type="presParOf" srcId="{1A329297-5B73-4521-93AA-4AD140168069}" destId="{245EF5AF-6B95-4D45-A1AA-2CC4C853F8ED}" srcOrd="2" destOrd="0" presId="urn:microsoft.com/office/officeart/2005/8/layout/process3"/>
    <dgm:cxn modelId="{1BE5247D-9433-4D3A-B09B-0F1A9F517EDA}" type="presParOf" srcId="{1DD0F970-4906-4F22-9824-D8E2B7C0F37D}" destId="{B2F4798B-493D-4B79-8758-67AF2EF0808C}" srcOrd="5" destOrd="0" presId="urn:microsoft.com/office/officeart/2005/8/layout/process3"/>
    <dgm:cxn modelId="{054BBFF2-F3E6-44F3-A60E-23F0244E028B}" type="presParOf" srcId="{B2F4798B-493D-4B79-8758-67AF2EF0808C}" destId="{56071ECE-8EE8-4766-A03A-17FEC0C5D2BE}" srcOrd="0" destOrd="0" presId="urn:microsoft.com/office/officeart/2005/8/layout/process3"/>
    <dgm:cxn modelId="{E9B32D0A-B143-4C09-AA6A-2C0A8195F43F}" type="presParOf" srcId="{1DD0F970-4906-4F22-9824-D8E2B7C0F37D}" destId="{47C27A7F-C33B-4C6E-B1C1-225E4837ECB0}" srcOrd="6" destOrd="0" presId="urn:microsoft.com/office/officeart/2005/8/layout/process3"/>
    <dgm:cxn modelId="{EE9F2336-D536-4181-9AEE-E604F4BCF0C5}" type="presParOf" srcId="{47C27A7F-C33B-4C6E-B1C1-225E4837ECB0}" destId="{7E68DC09-920C-4AAB-B132-CAA7AEE96D56}" srcOrd="0" destOrd="0" presId="urn:microsoft.com/office/officeart/2005/8/layout/process3"/>
    <dgm:cxn modelId="{0B921079-E915-4165-97C0-70940B5B4AAF}" type="presParOf" srcId="{47C27A7F-C33B-4C6E-B1C1-225E4837ECB0}" destId="{E31C617F-4AA6-4275-BBD8-16B74D6F8FE1}" srcOrd="1" destOrd="0" presId="urn:microsoft.com/office/officeart/2005/8/layout/process3"/>
    <dgm:cxn modelId="{FF7DF7D7-BA54-4EDC-9541-D380D8C4E0ED}" type="presParOf" srcId="{47C27A7F-C33B-4C6E-B1C1-225E4837ECB0}" destId="{800A209F-49D0-4657-89EF-E772314C3412}" srcOrd="2" destOrd="0" presId="urn:microsoft.com/office/officeart/2005/8/layout/process3"/>
    <dgm:cxn modelId="{9CB5E40F-D86A-4293-8C84-53A305717EF0}" type="presParOf" srcId="{1DD0F970-4906-4F22-9824-D8E2B7C0F37D}" destId="{6C552B94-7C37-4828-B4F4-975302BC4F2F}" srcOrd="7" destOrd="0" presId="urn:microsoft.com/office/officeart/2005/8/layout/process3"/>
    <dgm:cxn modelId="{395CF262-51D8-4790-8829-6A92350D6710}" type="presParOf" srcId="{6C552B94-7C37-4828-B4F4-975302BC4F2F}" destId="{2ABCEDD8-031A-4C35-B71A-FE2427D83207}" srcOrd="0" destOrd="0" presId="urn:microsoft.com/office/officeart/2005/8/layout/process3"/>
    <dgm:cxn modelId="{329F97D3-8AA0-43B1-9BDB-3C85E618890E}" type="presParOf" srcId="{1DD0F970-4906-4F22-9824-D8E2B7C0F37D}" destId="{E2A01CB0-7247-4384-8F96-394BFFB92A12}" srcOrd="8" destOrd="0" presId="urn:microsoft.com/office/officeart/2005/8/layout/process3"/>
    <dgm:cxn modelId="{D987D0DC-4463-421C-891A-50CA3E2802C4}" type="presParOf" srcId="{E2A01CB0-7247-4384-8F96-394BFFB92A12}" destId="{62328733-D828-473B-A786-5950FE9FADDA}" srcOrd="0" destOrd="0" presId="urn:microsoft.com/office/officeart/2005/8/layout/process3"/>
    <dgm:cxn modelId="{1832BE0C-AB72-4733-BAAC-AE5C17241FB3}" type="presParOf" srcId="{E2A01CB0-7247-4384-8F96-394BFFB92A12}" destId="{C114EA9F-9397-4A04-9565-57C048543093}" srcOrd="1" destOrd="0" presId="urn:microsoft.com/office/officeart/2005/8/layout/process3"/>
    <dgm:cxn modelId="{AE93F919-AC1E-40ED-8E74-77C1FB47BE76}" type="presParOf" srcId="{E2A01CB0-7247-4384-8F96-394BFFB92A12}" destId="{7BE59949-43CD-46DF-AFB2-BC392689D66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99AF-0C7D-4C69-8FFD-EB49823E2D63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BC26A-8434-4E10-9AC4-9A41AB97A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87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9F0DF-CA8A-43C6-BD0C-68AFBA9DC88B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783F-8DC9-46A6-B976-5A40E1893E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2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60651-702D-4231-91DC-C433673330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7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90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08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95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62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03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0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19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9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09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4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F165-0023-4706-B385-7FE562277645}" type="datetimeFigureOut">
              <a:rPr lang="en-GB" smtClean="0"/>
              <a:t>20/02/2018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95BB-E933-4658-9DA9-8870D61BA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mzn.eu/fM1zL8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0" y="5522260"/>
            <a:ext cx="9144000" cy="13357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6666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5550" y="5097322"/>
            <a:ext cx="5793171" cy="7005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3100" dirty="0"/>
              <a:t>Year 11 Parental </a:t>
            </a:r>
            <a:r>
              <a:rPr lang="en-GB" sz="3100" dirty="0" smtClean="0"/>
              <a:t>Revision </a:t>
            </a:r>
            <a:r>
              <a:rPr lang="en-GB" sz="3100" dirty="0"/>
              <a:t>Evening</a:t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Welcome 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" name="AutoShape 2" descr="data:image/jpg;base64,/9j/4AAQSkZJRgABAQAAAQABAAD/2wBDAAkGBwgHBgkIBwgKCgkLDRYPDQwMDRsUFRAWIB0iIiAdHx8kKDQsJCYxJx8fLT0tMTU3Ojo6Iys/RD84QzQ5Ojf/2wBDAQoKCg0MDRoPDxo3JR8lNzc3Nzc3Nzc3Nzc3Nzc3Nzc3Nzc3Nzc3Nzc3Nzc3Nzc3Nzc3Nzc3Nzc3Nzc3Nzc3Nzf/wAARCABUAJ8DASIAAhEBAxEB/8QAHAAAAgIDAQEAAAAAAAAAAAAAAAYFBwEDBAgC/8QAPhAAAQMDAwIEBAMEBwkAAAAAAQIDBAAFEQYSIQcxE0FRYRQiMnGBkaEVFiNSFzNCcrHC8DQ4VGOClLPB0f/EABgBAQADAQAAAAAAAAAAAAAAAAABAgME/8QALREAAgIBAgMGBgMBAAAAAAAAAAECEQMhMRJBUQRhcZGx8BMiMoGhwRTR8eH/2gAMAwEAAhEDEQA/ALxooooAooooAr5UcDNfVapCPEZcbzjckpz6Z4oQxNjMSNavPS5Mp+PZEOKbjx2FlCpG04K1qHOM9h/o9MjRMWIgv6ekybdNTyhSXlLQo+i0qJyK2dO5CRp5FucGyXb1rjvtnukhRwfsRUtdZq2CllgoDqwVFSzhLaR3UavmzvDfTp1/uzHFhjlSb3fPp/hBK1oiHo2debixtlQCpl+Ok93gQkJH94lP2z7VGW7QK9QsJuOvpcmdMfTv+BQ8puPFB5CEpSRkjzOfz7niUp391r/qBqKuayqYZCGDgB5pG0KXggjPBUOPKnLT95RcGY60vJkMyWg7HkI4DifMEeSh5j2rDLl4MvC40n69DbDFyxqV2/eop3nTsrQEdd80jJlKgRRvm2h94uNOND6lIKslKgOfw/Az191A7Ji2qNp5aTLvCAth5YyGmtu4uEeoB7VC6+1Q8mDdkRVttQIiFR3lqG5Up9ScBlA/Hk+majm7VP0zF00kz3o0hyKmOXXilbLDoQP4ZBHCVcjOe4qZv5S/ZsnFO4w4qvTrS/Phz2Ghrp/aHG99xcmTZSuVyHpKwrPtg4Faoipulb3DtsqW7MtM9RbjOPq3OMOdwgnzB8qmtNXhV0iuokshidFcLUlkHISoeY9j3FRWs3UzrrYbRHwqSZyJSwO7bbeSVH0z2qkoxgrjudnZu05O0vhyO4tPflpuulf8G9Pas1hNZrY4QooooAooooAooooAooooAoNFFAL940yzOm/tCFKft1wxtMiPj5x6LSeFVHv2MzZDVvvk52VubClOIAa8bCidhA8uRwO+BThXHPhImNhKiULSdyFp7pPtWef4kopx3i7Qxxgm72ejNzDDTMdDDTaENISEpQkYAA8sUgTNEi3Xpv8AdO8y7OZClOuRm20vMIPmpKFfTn2pvDN3SNgkxlJ7BZQd35dq6IMAR1LdccU8+59biv8AAegrF5MmRpKLXVujVRjFW3YkaR01bZt3kTbmHH7hbJjqUMOK/htKKioOhPmogjk/yj0p4uluiXSE5DnMpdYcGFJP+I9D71GXjTzj88XO0zFQLiE7FLCdyHk+QWnz+9cblv1ZOR4Eu6QYrJ4W5DaUXCPbd2+4rprSmceOc8NJJ2tmvehCWSzTl3K6RrJfpUeNGWhlT7jLbqnCB9IUcH5c45prsOm4tmW7IS47Kmv/ANdLkK3OL9s+Q9q7rPa41ogNw4aNraOcnkqJ7knzJruqqxpanZ/Jzzhwze+9JLzpamB2rNFFXMgooooAooooD5UoJxk9+BXDfbqzZbRMuclC1sxGlOrS3jcQPTJFReqrlBQ0IciIucSQXG2GkvLa8wot7gvHflIJFV/qm62tzTt1jRbzNbcXDdAhPuvAK+Q8bHkbvyVVeJJ078iNeRYWitX27WNtdnW1D7aWnS0tD6QFBWAfIkEYNMClJSkqUQAOSSe1eceml/bsmnpKV3mRb1Oy1ENsRg6XMIRz9JxjP60xydTvXaM7FVcr3LjvJKHG1QGylaT3BGAcVEskI6N/h/0Q21/qX7GPUHWbTtrmKiW9qTdXUnaVRgA3n0Cj9X4Aitdj61afnS0xbpHl2pxRxvkAKbB9yOR9yMe9L+mJDOmH3HrZFjRlu43qmW1xskegWknaPbtUhrpUHWOmpSpVubFxjMqdjTYjiXgkpG4pJ4UEkAjkEDv5UWWDdJ/r1IU0/d+hZ12u0e2WWVdnNzseMwp9XhYJUkDPy84OR25qC0R1Asus1Pt27x2ZDAClsSEpCik8bhgkEZ49uPUVVvT7ULs3pZqyzTHt3wUJwxt6udi0L+QfYpJ/Gka1NXPTUa1astchskurSpAPKMKKcLTnJQocZ+474q5c9Q6pvsbTVik3eY264xH27ktAFR3KCRjJA7n1qMka4t8fRKNWLjSjCWlK/CSlPiAKXtHGcd/eke667Tqe1slIDUJ/GYrSfEdW4nBIUSMJAOMYBJ4PnXM82YNhVf5URlFtTt/jKdW4pWVbRja5k8/as3ljxcNNvuJ4MjXEloSqeu2nDgqtt2CfM+G2f89N+lNdae1XlFpmZkJG5UZ1OxwD1APce4JqL6bzbfJsG6LHaRbnnVltW3CVLJwpJBAxz7evJ71WXWWzM6N1Ta75p0CCuRucCGhtSh1BGSB2AIUMjt39a0KrU9ATpsa3xHZc15tiO0nc444oBKR6k1WNy64WRqSpm1W2fcQk/wBYkBtJHqAcnH3ApR616olXlVhtUYluPKhszXGweFrd+kH2H/urDimBoOAiz2eLFSthpCpkyQvYlSz2yQCpSjgnA4Ax7CjaSthuj70l1Y07qOWiEpT0CYs7UNSgAFq9AoHGfY4NMGstUQ9JWY3Sey+8yHEt7GACrKs+pA8qqLXMW16ycafYdtka6oOFPMOFJfT6KS4E5IOMKCifvxXfrF253PpdGs1wKnbyw+2FKWlSA6hJICt6gATjGee+aiLUvpdkcSW5Z+kNVWzVtr+PtTi9qVbHGnQAtpXooAn8/OubXOtIGi4caVcWJLyJDhbSI4SSCBnnJFUFp65XDppqKJMQ6iXAlso+JQysKCwQCpBwSA4gn/QVTh12vttvmnLS5a5IfQJG/cEqAwpskckfp5VamTaZeKFBaEq8iMisg0oG73iaC1GQzAZQMKcyH3cDzAHyI+6iftUppV+E/AcVAmGYEukOv+MXtzmBn5+x4x9PA7eVUU4t0nfvrsPm6aHJcNItyk7W58gIH0tSUIkoT9vEBIH2VSrrLSb9v0peJSpkZbbUN07EQy2T8pHkvA7+lWhgVyXa3RrtbZNvmoK48lstupCiklJ78inCrs0c290n9lfnVlAdKU2F2yyk3q/x7Y4iWShDimkqWChPIKwSOR5U0apiW5+xvO6JvQu1zjDxnY3xqnlLZHCilCSBkZB7eWKY/wChvRf/AAEj/u3P/tT+ldGWPSnxH7FiFpUjHiLW4paiB2GT2HJo4RbtovDPkh9DrwKz6b3nSt9taY16km33dskLPxzjKXhnhSfmxnyI9s1r6kzdNWO3vItd3VOuTyC2hkLbf2BQwVKcxuTgE4G7JPljNP2oumGldQSFyZVvLElZyt2Kvwys+pHYn3xmtdg6V6TschElmAqS+g5QuW54m0+oT9OffFR8OPQS7Rlmqk78dfUq/TmjrvbOnt1uz7LLTcuK66tt7hxLSW1BBAKTgnco8EHGKlemul52odGRkfFsM2ta3W32i1uW585JHlx2xzweasLV2rtHRY0uz367MAPtqZfYaKlrAIwQdgJSa2dPJGlf2P8ABaPmNvRGVlSm/EUVoKjnkK+YZ96lwT3M1KtkefdYWe66CuNxspWVwJ7Y8N0p4dbCgQR6KBGD9z5EVYl4/wB3KKf+Uz/5xVja5tWm7nZlfvYGUwmFbw8454ZbV2+VQOcn08/SlmBdunN9sbWjo10QuH8qG2HFuNFeFbgAtQGTn35qxWxc6f3W3MdJvhnLnBYmokOLQ29IQlQO7glJPb19RmlfVc6V1I1HaLHZAuQ3FQpPjEEhIUoFSlH0QkJTu8ynjORVg6g6aaCsdvM2SwI6UuITukTVpSeRkcqHON1SnSAWlOn3hb/gvFQtIkKjAY3bE91DvyFHue9RzJWzEnrlo9+Gzar3a0LVHgxm4jxSMlsI/q1n25wT5cetTsS/aW1mxBuk+ahpxO0Trepe1ZcA2g+pRz3HljtzTRdOpGiojq4ku9RnCcpWlpCnk+4JSkioJPTfp9qxoXO0jDLijkwH9qM+Y2kHafbAo0mqZHeKPUu96XjORbVpGDEmzVugPLYKlox2CBtOFKJI7Zxj3rsvWn52kNNRrw9dH4HibEvxWlqIaWrPHHBxjB+X86e9E6HsGnJMlUOIwuY05tTIUorcSggEDn6Tg84xn8an9Saet2pbb+z7s0tyN4iXNqHCg7h25H3qjxwlyNFllz19+ZT1wsOo79Z2hOjS50CQhLzTrSWlkZTlKxgBWcHscZGQe9Vnezd7S0vTV1CkNxZHjJacSfkJT3Tn+yoEH9fWvXVvgsW+DHhRklLEdpLTYJyQlIwOfPgVB6p0Lp/VTrT14heI80nal1txSFbfQkHkd+/qfWphBQVIiUk9l7+4iiw3S4SVmTap8xG8lAnOeI2OeMIWtLeP+hVOVms95YUlbr7Mb5NvKi+sJ/lSAEtoHbhKT96a0IShISBwBgVnAooVzHFFaqOvfb9XRmiiirlAooooArBrNHagFFnpzpdEybNlWtmbJmPuPuOShvwVqJwkdgOfTPvVTdO2mm+tclGmsi1NLkBWxRKfBAI7+ad+3H4U59YNbPxQnSmnd713nYQ74PKmkK7JGP7Sv0HPmKnumGh2tG2XDwSu5ygFSnRyB6ISf5R+p59KArvVrjvUDq8xpl15abVBcKFoQrGdqdziv7xPyg+QxTV1G6a2BWj5ki0WxiFMgMKebWyMbwkZUlX82QDyec496UkrTpHr46/clBqJOdWtLy+E7XknBz6BfBPlg1avUm8R7Pom7PyFhKnYy2GUngrcWkpSB698/YGgEzp/Lja96dORtRsic9alqSFOqVlWEEoWcHkgKI59M1C9CrnFg6curU0upbkSQjxENlYH8Pzxk/p5VL9DLU9C0FdJz6SkTlrLWfNCEFOfz3flUd0DtrFz0xeGZAP+1J2qAGR8nvwfLg+gqHdaAYYWnOl8K2GKpNse+Xap2Q9ueVx3yTkH7YpP6UtXjTjtycjpQ4xJbCUhSz4TKgeFrUOCQCRtSST7VJO3MPauc05YJTkyUhWwueHuaSR9WSdxAT2Jzj0pkb0PfbktKb9eUpj+bUYEkj0yQAPyP2rJ5ci0UNfHT0LLDJ7ySXvvb/BJ9PX1zHLrK8RbrKnkNpeWOXVgEqV7ZKvwGB5U6iuO1W6La4LUOE0G2WxhKe/3J9STyTXZWkE1GmQ6v5dgoooqxAUUUUAUUUUAUUUUAVzXN1bNvkutnC0NKUk4zggEiiigKGl6At8ua9Mk3G5uSXVlbjqnUblKPc52V2WLp1aF3mGH5dyeb8UFTa3xtWBzg4SDg0UUBZWvtIWjU9mULiyoOxWlLYeZIStvjsOCMHA4Iql+nelomqtQqg3uXPkRYefDaL/GBj5e3A+2KKKA9EKiMM2tUSO2lphLJbQhsABCduAAPLAqtdK2BrT2jrzGtcyY0ZLqAXtyfERkAHaduAcE84oooBOR04tKCSibckk9yl1A/wAlM/T/AEHaomo2ZipE6QuOkuNofdCkBYIAJASM4zke9FFAXABiiiigCiiigCiiigP/2Q=="/>
          <p:cNvSpPr>
            <a:spLocks noChangeAspect="1" noChangeArrowheads="1"/>
          </p:cNvSpPr>
          <p:nvPr/>
        </p:nvSpPr>
        <p:spPr bwMode="auto">
          <a:xfrm>
            <a:off x="1597025" y="-312738"/>
            <a:ext cx="1143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967839"/>
            <a:ext cx="5425440" cy="24558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21892" y="3228945"/>
            <a:ext cx="2148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i="1" dirty="0">
                <a:latin typeface="Calibri" pitchFamily="34" charset="0"/>
                <a:cs typeface="Calibri" pitchFamily="34" charset="0"/>
              </a:rPr>
              <a:t>Believe, Succeed, Together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resources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91664" y="2994004"/>
            <a:ext cx="493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http://amzn.eu/fM1zL8b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Procrastination!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90791"/>
              </p:ext>
            </p:extLst>
          </p:nvPr>
        </p:nvGraphicFramePr>
        <p:xfrm>
          <a:off x="1468579" y="1534169"/>
          <a:ext cx="8853432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Dreamer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endParaRPr lang="en-GB" dirty="0" smtClean="0"/>
          </a:p>
          <a:p>
            <a:pPr marL="257175" indent="-257175"/>
            <a:r>
              <a:rPr lang="en-GB" dirty="0" smtClean="0"/>
              <a:t>So many other things to distract them from revision</a:t>
            </a:r>
            <a:endParaRPr lang="en-GB" dirty="0"/>
          </a:p>
          <a:p>
            <a:pPr marL="257175" indent="-257175"/>
            <a:r>
              <a:rPr lang="en-GB" dirty="0"/>
              <a:t>Binge-watch whole series on Netflix </a:t>
            </a:r>
            <a:endParaRPr lang="en-GB" dirty="0" smtClean="0"/>
          </a:p>
          <a:p>
            <a:pPr marL="257175" indent="-257175"/>
            <a:r>
              <a:rPr lang="en-GB" dirty="0"/>
              <a:t>C</a:t>
            </a:r>
            <a:r>
              <a:rPr lang="en-GB" dirty="0" smtClean="0"/>
              <a:t>lick </a:t>
            </a:r>
            <a:r>
              <a:rPr lang="en-GB" dirty="0"/>
              <a:t>through endless links on social </a:t>
            </a:r>
            <a:r>
              <a:rPr lang="en-GB" dirty="0" smtClean="0"/>
              <a:t>media</a:t>
            </a:r>
            <a:endParaRPr lang="en-GB" dirty="0"/>
          </a:p>
          <a:p>
            <a:pPr marL="257175" indent="-257175"/>
            <a:r>
              <a:rPr lang="en-GB" dirty="0"/>
              <a:t>O</a:t>
            </a:r>
            <a:r>
              <a:rPr lang="en-GB" dirty="0" smtClean="0"/>
              <a:t>ver-optimistic </a:t>
            </a:r>
            <a:r>
              <a:rPr lang="en-GB" dirty="0"/>
              <a:t>about deadlines and time required to complete </a:t>
            </a:r>
            <a:r>
              <a:rPr lang="en-GB" dirty="0" smtClean="0"/>
              <a:t>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endParaRPr lang="en-GB" dirty="0" smtClean="0"/>
          </a:p>
          <a:p>
            <a:pPr marL="257175" indent="-257175"/>
            <a:r>
              <a:rPr lang="en-GB" dirty="0"/>
              <a:t>Has every intention of revising, until the moment someone tells them to do </a:t>
            </a:r>
            <a:r>
              <a:rPr lang="en-GB" dirty="0" smtClean="0"/>
              <a:t>so</a:t>
            </a:r>
            <a:endParaRPr lang="en-GB" dirty="0"/>
          </a:p>
          <a:p>
            <a:pPr marL="257175" indent="-257175"/>
            <a:r>
              <a:rPr lang="en-GB" dirty="0"/>
              <a:t>Requires that everything they do is </a:t>
            </a:r>
            <a:r>
              <a:rPr lang="en-GB" dirty="0" smtClean="0"/>
              <a:t>solely their decision</a:t>
            </a:r>
            <a:endParaRPr lang="en-GB" dirty="0"/>
          </a:p>
          <a:p>
            <a:pPr marL="257175" indent="-257175"/>
            <a:r>
              <a:rPr lang="en-GB" dirty="0"/>
              <a:t>Revision instantly feels like a chore as soon as it is mentioned by a </a:t>
            </a:r>
            <a:r>
              <a:rPr lang="en-GB" dirty="0" smtClean="0"/>
              <a:t>parent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Avoider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endParaRPr lang="en-GB" dirty="0" smtClean="0"/>
          </a:p>
          <a:p>
            <a:pPr marL="257175" indent="-257175"/>
            <a:r>
              <a:rPr lang="en-GB" dirty="0" smtClean="0"/>
              <a:t>Rather </a:t>
            </a:r>
            <a:r>
              <a:rPr lang="en-GB" dirty="0"/>
              <a:t>be seen as lazy than as a failure, so will avoid </a:t>
            </a:r>
            <a:r>
              <a:rPr lang="en-GB" dirty="0" smtClean="0"/>
              <a:t>work (and let everyone know!)</a:t>
            </a:r>
            <a:endParaRPr lang="en-GB" dirty="0"/>
          </a:p>
          <a:p>
            <a:pPr marL="257175" indent="-257175"/>
            <a:r>
              <a:rPr lang="en-GB" dirty="0"/>
              <a:t>S</a:t>
            </a:r>
            <a:r>
              <a:rPr lang="en-GB" dirty="0" smtClean="0"/>
              <a:t>earch </a:t>
            </a:r>
            <a:r>
              <a:rPr lang="en-GB" dirty="0"/>
              <a:t>for </a:t>
            </a:r>
            <a:r>
              <a:rPr lang="en-GB" dirty="0" smtClean="0"/>
              <a:t>ANY opportunity </a:t>
            </a:r>
            <a:r>
              <a:rPr lang="en-GB" dirty="0"/>
              <a:t>to do something easier </a:t>
            </a:r>
            <a:r>
              <a:rPr lang="en-GB" dirty="0" smtClean="0"/>
              <a:t>e.g. tidying </a:t>
            </a:r>
            <a:r>
              <a:rPr lang="en-GB" dirty="0"/>
              <a:t>their </a:t>
            </a:r>
            <a:r>
              <a:rPr lang="en-GB" dirty="0" smtClean="0"/>
              <a:t>room, updating revision tt</a:t>
            </a:r>
            <a:endParaRPr lang="en-GB" dirty="0"/>
          </a:p>
          <a:p>
            <a:pPr marL="257175" indent="-257175"/>
            <a:r>
              <a:rPr lang="en-GB" dirty="0"/>
              <a:t>E</a:t>
            </a:r>
            <a:r>
              <a:rPr lang="en-GB" dirty="0" smtClean="0"/>
              <a:t>asily </a:t>
            </a:r>
            <a:r>
              <a:rPr lang="en-GB" dirty="0"/>
              <a:t>distracted by </a:t>
            </a:r>
            <a:r>
              <a:rPr lang="en-GB" dirty="0" smtClean="0"/>
              <a:t>technology/people/inanimate objects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Perfectionist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endParaRPr lang="en-GB" dirty="0" smtClean="0"/>
          </a:p>
          <a:p>
            <a:pPr marL="257175" indent="-257175"/>
            <a:r>
              <a:rPr lang="en-GB" dirty="0" smtClean="0"/>
              <a:t>Impossible high </a:t>
            </a:r>
            <a:r>
              <a:rPr lang="en-GB" dirty="0"/>
              <a:t>standards </a:t>
            </a:r>
            <a:endParaRPr lang="en-GB" dirty="0" smtClean="0"/>
          </a:p>
          <a:p>
            <a:pPr marL="257175" indent="-257175"/>
            <a:r>
              <a:rPr lang="en-GB" dirty="0" smtClean="0"/>
              <a:t>Cannot compromise</a:t>
            </a:r>
            <a:endParaRPr lang="en-GB" dirty="0"/>
          </a:p>
          <a:p>
            <a:pPr marL="257175" indent="-257175"/>
            <a:r>
              <a:rPr lang="en-GB" dirty="0" smtClean="0"/>
              <a:t>Waste time </a:t>
            </a:r>
            <a:r>
              <a:rPr lang="en-GB" dirty="0"/>
              <a:t>organising </a:t>
            </a:r>
          </a:p>
          <a:p>
            <a:pPr marL="257175" indent="-257175"/>
            <a:r>
              <a:rPr lang="en-GB" dirty="0" smtClean="0"/>
              <a:t>Their work has to be </a:t>
            </a:r>
            <a:r>
              <a:rPr lang="en-GB" dirty="0"/>
              <a:t>pristine 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08" t="20434" r="60579" b="7005"/>
          <a:stretch/>
        </p:blipFill>
        <p:spPr>
          <a:xfrm>
            <a:off x="971614" y="255576"/>
            <a:ext cx="9228283" cy="651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90165" y="252805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Phone…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90165" y="295836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pad/tablet…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90165" y="338867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 box/PS 4…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90165" y="378848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TV…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03996" y="256570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Keeping brother away from me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03577" y="332769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revision space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03577" y="375800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Materials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03577" y="418830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Rewards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4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Know what they’re facing…</a:t>
            </a:r>
          </a:p>
          <a:p>
            <a:r>
              <a:rPr lang="en-GB" sz="2400" dirty="0"/>
              <a:t>Know that an essential key to success is ROUTINE</a:t>
            </a:r>
          </a:p>
          <a:p>
            <a:r>
              <a:rPr lang="en-GB" sz="2400" dirty="0"/>
              <a:t>Feed them</a:t>
            </a:r>
          </a:p>
          <a:p>
            <a:r>
              <a:rPr lang="en-GB" sz="2400" dirty="0" smtClean="0"/>
              <a:t>Remember that you </a:t>
            </a:r>
            <a:r>
              <a:rPr lang="en-GB" sz="2400" dirty="0"/>
              <a:t>love </a:t>
            </a:r>
            <a:r>
              <a:rPr lang="en-GB" sz="2400" dirty="0" smtClean="0"/>
              <a:t>them (or will do once the exams are over)</a:t>
            </a:r>
          </a:p>
          <a:p>
            <a:r>
              <a:rPr lang="en-GB" sz="2400" dirty="0" smtClean="0"/>
              <a:t>Ensure that they get lots of sleep</a:t>
            </a:r>
          </a:p>
          <a:p>
            <a:r>
              <a:rPr lang="en-GB" sz="2400" dirty="0" smtClean="0"/>
              <a:t>Keep them calm</a:t>
            </a:r>
          </a:p>
          <a:p>
            <a:r>
              <a:rPr lang="en-GB" sz="2400" dirty="0" smtClean="0"/>
              <a:t>Create, and maintain, the balance between challenge and support</a:t>
            </a:r>
          </a:p>
          <a:p>
            <a:r>
              <a:rPr lang="en-GB" sz="2400" dirty="0" smtClean="0"/>
              <a:t>Remember that despite our success as a school WE ARE NOT TELEPATHIC </a:t>
            </a:r>
            <a:r>
              <a:rPr lang="en-GB" dirty="0"/>
              <a:t> 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2207" y="2621691"/>
            <a:ext cx="10934151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5400" i="1" dirty="0">
                <a:solidFill>
                  <a:schemeClr val="bg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“You must not expect old heads upon young shoulders”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Intervention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What is it ?</a:t>
            </a:r>
          </a:p>
          <a:p>
            <a:r>
              <a:rPr lang="en-GB" dirty="0" smtClean="0"/>
              <a:t>A wide range of extra revision sessions available to pupils</a:t>
            </a:r>
          </a:p>
          <a:p>
            <a:r>
              <a:rPr lang="en-GB" dirty="0" smtClean="0"/>
              <a:t>They run every lunch and after school</a:t>
            </a:r>
          </a:p>
          <a:p>
            <a:r>
              <a:rPr lang="en-GB" dirty="0" smtClean="0"/>
              <a:t>Regular weekend </a:t>
            </a:r>
            <a:r>
              <a:rPr lang="en-GB" dirty="0"/>
              <a:t>and holiday </a:t>
            </a:r>
            <a:r>
              <a:rPr lang="en-GB" dirty="0" smtClean="0"/>
              <a:t>sessions will also be taking place in the coming weeks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Who is it for ?</a:t>
            </a:r>
          </a:p>
          <a:p>
            <a:r>
              <a:rPr lang="en-GB" dirty="0" smtClean="0"/>
              <a:t>These sessions are targeted to benefit pupils from all ability groups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How can parents help?</a:t>
            </a:r>
          </a:p>
          <a:p>
            <a:r>
              <a:rPr lang="en-GB" dirty="0" smtClean="0"/>
              <a:t>We rely on your support to get the pupils to attend these on a regular basis</a:t>
            </a:r>
          </a:p>
          <a:p>
            <a:r>
              <a:rPr lang="en-GB" dirty="0" smtClean="0"/>
              <a:t>Groupcall and letters will be used to keep you informed and the intervention timetable is provided in our support booklet</a:t>
            </a:r>
          </a:p>
          <a:p>
            <a:r>
              <a:rPr lang="en-GB" dirty="0" smtClean="0"/>
              <a:t>Try to build these sessions into your child’s revision timetable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Benefits of intervention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Focused revision</a:t>
            </a:r>
          </a:p>
          <a:p>
            <a:r>
              <a:rPr lang="en-GB" dirty="0" smtClean="0"/>
              <a:t>Targeted to recap topics of difficulty at a level to allow </a:t>
            </a:r>
            <a:r>
              <a:rPr lang="en-GB" dirty="0"/>
              <a:t>u</a:t>
            </a:r>
            <a:r>
              <a:rPr lang="en-GB" dirty="0" smtClean="0"/>
              <a:t>nderstanding</a:t>
            </a:r>
          </a:p>
          <a:p>
            <a:r>
              <a:rPr lang="en-GB" dirty="0" smtClean="0"/>
              <a:t>Opportunity for pupils to go over areas of concern and receive greater staff support</a:t>
            </a:r>
          </a:p>
          <a:p>
            <a:r>
              <a:rPr lang="en-GB" dirty="0" smtClean="0"/>
              <a:t>Run by staff with an expert insight into exam requirements</a:t>
            </a:r>
          </a:p>
          <a:p>
            <a:r>
              <a:rPr lang="en-GB" dirty="0" smtClean="0"/>
              <a:t>Undoubtedly regular </a:t>
            </a:r>
            <a:r>
              <a:rPr lang="en-GB" dirty="0"/>
              <a:t>attendance at these sessions </a:t>
            </a:r>
            <a:r>
              <a:rPr lang="en-GB" dirty="0" smtClean="0"/>
              <a:t>will </a:t>
            </a:r>
            <a:r>
              <a:rPr lang="en-GB" dirty="0"/>
              <a:t>have a significant impact upon </a:t>
            </a:r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Drop Down Revision sessions we be held between 27</a:t>
            </a:r>
            <a:r>
              <a:rPr lang="en-GB" baseline="30000" dirty="0" smtClean="0"/>
              <a:t>th</a:t>
            </a:r>
            <a:r>
              <a:rPr lang="en-GB" dirty="0" smtClean="0"/>
              <a:t> Feb and       13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wc 19</a:t>
            </a:r>
            <a:r>
              <a:rPr lang="en-GB" baseline="30000" dirty="0" smtClean="0"/>
              <a:t>th</a:t>
            </a:r>
            <a:r>
              <a:rPr lang="en-GB" dirty="0" smtClean="0"/>
              <a:t> March pupils complete revision timetables*</a:t>
            </a:r>
            <a:endParaRPr lang="en-GB" dirty="0"/>
          </a:p>
          <a:p>
            <a:r>
              <a:rPr lang="en-GB" dirty="0" smtClean="0"/>
              <a:t>Easter Holiday 2</a:t>
            </a:r>
            <a:r>
              <a:rPr lang="en-GB" baseline="30000" dirty="0" smtClean="0"/>
              <a:t>nd</a:t>
            </a:r>
            <a:r>
              <a:rPr lang="en-GB" dirty="0" smtClean="0"/>
              <a:t> April – 13</a:t>
            </a:r>
            <a:r>
              <a:rPr lang="en-GB" baseline="30000" dirty="0" smtClean="0"/>
              <a:t>th</a:t>
            </a:r>
            <a:r>
              <a:rPr lang="en-GB" dirty="0" smtClean="0"/>
              <a:t> April  - </a:t>
            </a:r>
            <a:r>
              <a:rPr lang="en-GB" u="sng" dirty="0" smtClean="0">
                <a:solidFill>
                  <a:srgbClr val="FF0000"/>
                </a:solidFill>
              </a:rPr>
              <a:t>KEY IN TERMS OF REVISION</a:t>
            </a:r>
          </a:p>
          <a:p>
            <a:r>
              <a:rPr lang="en-GB" dirty="0" smtClean="0"/>
              <a:t>14 May exams start</a:t>
            </a:r>
          </a:p>
          <a:p>
            <a:r>
              <a:rPr lang="en-GB" dirty="0" smtClean="0"/>
              <a:t>28 May – 1 June  - Half term – </a:t>
            </a:r>
            <a:r>
              <a:rPr lang="en-GB" u="sng" dirty="0" smtClean="0">
                <a:solidFill>
                  <a:srgbClr val="FF0000"/>
                </a:solidFill>
              </a:rPr>
              <a:t>KEY IN TERMS OF REVISION</a:t>
            </a:r>
          </a:p>
          <a:p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 June exams end</a:t>
            </a:r>
          </a:p>
          <a:p>
            <a:r>
              <a:rPr lang="en-GB" dirty="0" smtClean="0"/>
              <a:t>They have the longest summer ever!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7422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38345"/>
              </p:ext>
            </p:extLst>
          </p:nvPr>
        </p:nvGraphicFramePr>
        <p:xfrm>
          <a:off x="397042" y="365120"/>
          <a:ext cx="11261558" cy="6329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3470"/>
                <a:gridCol w="3754044"/>
                <a:gridCol w="3754044"/>
              </a:tblGrid>
              <a:tr h="234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Lunch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Afterschool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Monday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Drama with JS in Theatre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Geography with CB in HU2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Art with MA in Art2 and BS in Art3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Food Preparation and Nutrition with FR in DT4 (controlled assessment)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Citizenship with JE in HU1 (starts Feb half term for JE’s set only)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Science with NH in ICT2 (for Set 1 and 2)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ICT with ND in ICT6 (coursework)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Music with LAM in PA1 (controlled assessment)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Tuesday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French with JH in MFL2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Art with MA in Art2 and BS in Art3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History with PB in HU3 (starts Feb half term)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PE with NHe in Art4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ICT with ND in ICT6 (coursework)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EP in MA1 (Higher)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Graphic Products with MR in DT2 (coursework)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2075" algn="l"/>
                        </a:tabLs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SW in MA2 (Higher Girls)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Music with LAM in PA1 (exam practice)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2075" algn="l"/>
                        </a:tabLs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Graphic Products with MR in DT2 (coursework)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2075" algn="l"/>
                        </a:tabLs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Statistics with SBr in MA3 (starts after Easter)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Wednesday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Business Studies with KS in DT1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English with JS in EN7 (for Girls Set 3)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Drama with IR in PA6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English with AS in EN8 (for Set 1 and 2)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Geography with NL in HU6 (starts Feb half term for NL’s set only)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English with MP in EN3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Spanish with ZE in MFL1 (‘Reading’ for Higher and 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History with LK in HU4 and with VL in Art1 (start Feb half term)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ICT with ND in ICT6 (coursework)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Spanish with JC in MFL3 (‘Writing’ and ‘Speaking’ for 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Science with CC in SC4 (Higher)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Science with HS in SC1 (Foundation)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Graphic Products with MR in DT2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Food Preparation and Nutrition with FR in DT4 (controlled assessment)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SW in MA2 (Higher Boys)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Thursday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Business Studies with NN in ICT8 (starts Feb half term)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DPi in IT2 (Foundation)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English with JS in EN7  (for Set 2 Boys) and with AS in EN2 (for Set 1 and 2)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MC in MA5 (Foundation)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French with JH in MFL2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LA in EN3 (Foundation)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Drama with IR in PA6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Maths with SA in MA6 (Higher)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Citizenship with NL in HU6 (starts Feb half term for NL’s set only)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Spanish with JC in MFL3 (‘Writing’ and ‘Speaking’ for Higher)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History with VL in Art1 (starts Feb half term)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Science with YM in SC5 (Foundation)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PE with NHe in Art4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Friday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Spanish with ZE in MFL1 (‘Listening’ for Higher and Foundation)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Art with MA in Art2 and BS in Art3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Music with LAM in PA1 (exam practice)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English with SHo in EN5 (for Set 3 and 4)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6" marR="58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8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Aharoni" pitchFamily="2" charset="-79"/>
              </a:rPr>
              <a:t>Attendance  - Facts!</a:t>
            </a:r>
            <a:endParaRPr lang="en-GB" dirty="0"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If your child’s attendance is </a:t>
            </a:r>
            <a:r>
              <a:rPr lang="en-GB" dirty="0"/>
              <a:t>a</a:t>
            </a:r>
            <a:r>
              <a:rPr lang="en-GB" dirty="0" smtClean="0"/>
              <a:t>bove 95%, statistically they will have </a:t>
            </a:r>
            <a:r>
              <a:rPr lang="en-GB" dirty="0"/>
              <a:t>a </a:t>
            </a:r>
            <a:r>
              <a:rPr lang="en-GB" b="1" dirty="0"/>
              <a:t>73% </a:t>
            </a:r>
            <a:r>
              <a:rPr lang="en-GB" dirty="0"/>
              <a:t>chance of achieving </a:t>
            </a:r>
            <a:r>
              <a:rPr lang="en-GB" dirty="0" smtClean="0"/>
              <a:t>5 or more grade 4’s and above, including English and Maths, in </a:t>
            </a:r>
            <a:r>
              <a:rPr lang="en-GB" dirty="0"/>
              <a:t>their GCSE’s</a:t>
            </a:r>
            <a:r>
              <a:rPr lang="en-GB" dirty="0" smtClean="0"/>
              <a:t>.</a:t>
            </a:r>
            <a:r>
              <a:rPr lang="en-GB" dirty="0"/>
              <a:t> </a:t>
            </a:r>
          </a:p>
          <a:p>
            <a:pPr lvl="0"/>
            <a:r>
              <a:rPr lang="en-GB" dirty="0" smtClean="0"/>
              <a:t>However, if their attendance falls below 92%, this changes dramatically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a </a:t>
            </a:r>
            <a:r>
              <a:rPr lang="en-GB" b="1" dirty="0" smtClean="0"/>
              <a:t>35% </a:t>
            </a:r>
            <a:r>
              <a:rPr lang="en-GB" dirty="0"/>
              <a:t>chance of achieving </a:t>
            </a:r>
            <a:r>
              <a:rPr lang="en-GB" dirty="0" smtClean="0"/>
              <a:t>5 or more grade 4’s and above, including English and Maths, in </a:t>
            </a:r>
            <a:r>
              <a:rPr lang="en-GB" dirty="0"/>
              <a:t>their GCSE’s.</a:t>
            </a:r>
          </a:p>
          <a:p>
            <a:pPr marL="0" indent="0">
              <a:buNone/>
            </a:pPr>
            <a:r>
              <a:rPr lang="en-GB" dirty="0"/>
              <a:t> 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73742" y="1160749"/>
            <a:ext cx="5076564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27" y="296566"/>
            <a:ext cx="2450910" cy="1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exam period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There are 41 exams in total</a:t>
            </a:r>
          </a:p>
          <a:p>
            <a:r>
              <a:rPr lang="en-GB" dirty="0" smtClean="0"/>
              <a:t>24 exams will be sat after the half term break (in the space of 3 school weeks)</a:t>
            </a:r>
          </a:p>
          <a:p>
            <a:r>
              <a:rPr lang="en-GB" dirty="0" smtClean="0"/>
              <a:t>For some subject areas it is possible that a pupil will not have had a lesson in some subjects for up to 3 weeks due to exams </a:t>
            </a:r>
          </a:p>
          <a:p>
            <a:r>
              <a:rPr lang="en-GB" dirty="0" smtClean="0"/>
              <a:t>As a result it is likely they could struggle to perform to their full potential in these subjects.</a:t>
            </a:r>
          </a:p>
          <a:p>
            <a:r>
              <a:rPr lang="en-GB" dirty="0" smtClean="0"/>
              <a:t>The special revision sessions set up in timetabled lessons will ensure pupils are given opportunities to recap in all subjects at an essential time close to the exam.</a:t>
            </a:r>
          </a:p>
          <a:p>
            <a:r>
              <a:rPr lang="en-GB" dirty="0" smtClean="0"/>
              <a:t>Attendance in this period is as important, if not more so, as the rest of the year.</a:t>
            </a:r>
          </a:p>
          <a:p>
            <a:r>
              <a:rPr lang="en-GB" dirty="0" smtClean="0"/>
              <a:t>We believe your support in this period will greatly improve exam performance</a:t>
            </a:r>
          </a:p>
          <a:p>
            <a:r>
              <a:rPr lang="en-GB" dirty="0" smtClean="0"/>
              <a:t>Pupils are expected in school </a:t>
            </a:r>
          </a:p>
          <a:p>
            <a:r>
              <a:rPr lang="en-GB" dirty="0" smtClean="0"/>
              <a:t>Their time will never be wasted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233" y="163723"/>
            <a:ext cx="2462940" cy="10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day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0470"/>
              </p:ext>
            </p:extLst>
          </p:nvPr>
        </p:nvGraphicFramePr>
        <p:xfrm>
          <a:off x="6268452" y="1825625"/>
          <a:ext cx="5085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674"/>
                <a:gridCol w="25426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Monday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Geography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 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860" y="365125"/>
            <a:ext cx="2462940" cy="1099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4526" y="4728411"/>
            <a:ext cx="5293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 day the pupil has English Language and Geography and so has gained 3 hours of intense revision in these areas.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2" y="1690688"/>
            <a:ext cx="267903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1" y="365126"/>
            <a:ext cx="11694694" cy="60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revision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240110" y="1825625"/>
            <a:ext cx="311369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What is a good starting point?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Weekly timetable</a:t>
            </a:r>
          </a:p>
          <a:p>
            <a:pPr marL="0" indent="0">
              <a:buNone/>
            </a:pPr>
            <a:r>
              <a:rPr lang="en-GB" dirty="0" smtClean="0"/>
              <a:t>Keep it simple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Alternatives are available (apps etc)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70" y="1126436"/>
            <a:ext cx="4142362" cy="310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67791"/>
            <a:ext cx="494428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revision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45214" y="1825625"/>
            <a:ext cx="30085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How much time should be committed?</a:t>
            </a:r>
          </a:p>
          <a:p>
            <a:pPr marL="0" indent="0">
              <a:buNone/>
            </a:pPr>
            <a:r>
              <a:rPr lang="en-GB" dirty="0" smtClean="0"/>
              <a:t>15-20 hours per week for the final 8 weeks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00" y="1311164"/>
            <a:ext cx="69998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revision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017875" y="1825625"/>
            <a:ext cx="2992393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What is a revision session?</a:t>
            </a:r>
          </a:p>
          <a:p>
            <a:pPr marL="0" indent="0">
              <a:buNone/>
            </a:pPr>
            <a:r>
              <a:rPr lang="en-GB" dirty="0" smtClean="0"/>
              <a:t>Two lots of 30-45 minutes with a min. of a 15 minute break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227082"/>
            <a:ext cx="7441323" cy="4572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840717" y="2596055"/>
            <a:ext cx="1177159" cy="672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revision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83062" y="1825625"/>
            <a:ext cx="3670738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How many subjects need revising?</a:t>
            </a:r>
          </a:p>
          <a:p>
            <a:pPr marL="0" indent="0">
              <a:buNone/>
            </a:pPr>
            <a:r>
              <a:rPr lang="en-GB" dirty="0" smtClean="0"/>
              <a:t>8 subjects for most pupils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59" y="1416269"/>
            <a:ext cx="6096000" cy="4572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21572" y="2364828"/>
            <a:ext cx="4666594" cy="14188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revision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98978" y="1825625"/>
            <a:ext cx="3754821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How many subjects should be covered in a session? </a:t>
            </a:r>
          </a:p>
          <a:p>
            <a:pPr marL="0" indent="0">
              <a:buNone/>
            </a:pPr>
            <a:r>
              <a:rPr lang="en-GB" dirty="0" smtClean="0"/>
              <a:t>2 subjects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Subjects spread evenly over the revision period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Weekends = extra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06908"/>
            <a:ext cx="6096000" cy="4572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475890" y="2711669"/>
            <a:ext cx="2217682" cy="4309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46" t="12992" r="55832" b="53000"/>
          <a:stretch/>
        </p:blipFill>
        <p:spPr bwMode="auto">
          <a:xfrm>
            <a:off x="1288963" y="661858"/>
            <a:ext cx="9774452" cy="5434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9525" y="3988112"/>
            <a:ext cx="856620" cy="27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567092" y="2660822"/>
            <a:ext cx="1158799" cy="27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567092" y="2092412"/>
            <a:ext cx="271849" cy="2718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51373" y="2047102"/>
            <a:ext cx="1977081" cy="27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51373" y="1775254"/>
            <a:ext cx="1977081" cy="27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197945" y="2660822"/>
            <a:ext cx="271849" cy="27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5848" y="2388974"/>
            <a:ext cx="271849" cy="27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614255" y="4923357"/>
            <a:ext cx="271849" cy="2718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05912" y="2087958"/>
            <a:ext cx="7641973" cy="258532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LESS THAN 10 SCHOOL WEEKS BEFORE THE EXAMS START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9380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revision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00" y="1825625"/>
            <a:ext cx="3733799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Is intervention also revision?</a:t>
            </a:r>
          </a:p>
          <a:p>
            <a:pPr marL="0" indent="0">
              <a:buNone/>
            </a:pPr>
            <a:r>
              <a:rPr lang="en-GB" dirty="0" smtClean="0"/>
              <a:t>Yes</a:t>
            </a:r>
          </a:p>
          <a:p>
            <a:pPr marL="0" indent="0">
              <a:buNone/>
            </a:pPr>
            <a:r>
              <a:rPr lang="en-GB" dirty="0" smtClean="0"/>
              <a:t>Each session = equivalent to 1 hour of revision</a:t>
            </a:r>
          </a:p>
          <a:p>
            <a:pPr marL="0" indent="0">
              <a:buNone/>
            </a:pPr>
            <a:r>
              <a:rPr lang="en-GB" dirty="0" smtClean="0"/>
              <a:t>How many sessions should pupils attend?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3-5 sessions a week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2389"/>
            <a:ext cx="6466917" cy="48501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444359" y="2312276"/>
            <a:ext cx="2270234" cy="22176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Easter and May half term revision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82455" y="1825625"/>
            <a:ext cx="3271344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How important?</a:t>
            </a:r>
          </a:p>
          <a:p>
            <a:pPr marL="0" indent="0">
              <a:buNone/>
            </a:pPr>
            <a:r>
              <a:rPr lang="en-GB" dirty="0" smtClean="0"/>
              <a:t>Crucial!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Extra sessions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18 hours per week minimum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1" y="1290145"/>
            <a:ext cx="6600497" cy="4572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348248" y="2753710"/>
            <a:ext cx="1786759" cy="3258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370786" y="1181559"/>
            <a:ext cx="2585545" cy="7971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When is revision most effective?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GB" dirty="0" smtClean="0"/>
              <a:t>Test – past exam questions </a:t>
            </a:r>
            <a:endParaRPr lang="en-GB" dirty="0"/>
          </a:p>
          <a:p>
            <a:pPr marL="457200" indent="-457200">
              <a:buAutoNum type="alphaLcParenR"/>
            </a:pPr>
            <a:r>
              <a:rPr lang="en-GB" dirty="0" smtClean="0"/>
              <a:t>Identify and address weaker areas </a:t>
            </a:r>
          </a:p>
          <a:p>
            <a:pPr marL="457200" indent="-457200">
              <a:buAutoNum type="alphaLcParenR"/>
            </a:pPr>
            <a:r>
              <a:rPr lang="en-GB" dirty="0" smtClean="0"/>
              <a:t>Variety</a:t>
            </a:r>
          </a:p>
          <a:p>
            <a:pPr marL="914400" lvl="1" indent="-457200">
              <a:buAutoNum type="alphaLcParenR"/>
            </a:pPr>
            <a:r>
              <a:rPr lang="en-GB" dirty="0" smtClean="0"/>
              <a:t>mind maps</a:t>
            </a:r>
          </a:p>
          <a:p>
            <a:pPr marL="914400" lvl="1" indent="-457200">
              <a:buAutoNum type="alphaLcParenR"/>
            </a:pPr>
            <a:r>
              <a:rPr lang="en-GB" dirty="0" smtClean="0"/>
              <a:t>cue cards</a:t>
            </a:r>
          </a:p>
          <a:p>
            <a:pPr marL="914400" lvl="1" indent="-457200">
              <a:buAutoNum type="alphaLcParenR"/>
            </a:pPr>
            <a:r>
              <a:rPr lang="en-GB" dirty="0" smtClean="0"/>
              <a:t>Plans</a:t>
            </a:r>
          </a:p>
          <a:p>
            <a:pPr marL="914400" lvl="1" indent="-457200">
              <a:buAutoNum type="alphaLcParenR"/>
            </a:pPr>
            <a:r>
              <a:rPr lang="en-GB" dirty="0" smtClean="0"/>
              <a:t>Diagrams</a:t>
            </a:r>
          </a:p>
          <a:p>
            <a:pPr marL="914400" lvl="1" indent="-457200">
              <a:buAutoNum type="alphaLcParenR"/>
            </a:pPr>
            <a:r>
              <a:rPr lang="en-GB" dirty="0" smtClean="0"/>
              <a:t>mnemonics </a:t>
            </a:r>
          </a:p>
          <a:p>
            <a:pPr marL="457200" indent="-457200">
              <a:buAutoNum type="alphaLcParenR"/>
            </a:pPr>
            <a:r>
              <a:rPr lang="en-GB" dirty="0" smtClean="0"/>
              <a:t>No phones or other devices*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210800" y="2701925"/>
            <a:ext cx="1981200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t</a:t>
            </a:r>
            <a:r>
              <a:rPr lang="en-GB" dirty="0" smtClean="0"/>
              <a:t>ypical </a:t>
            </a:r>
            <a:r>
              <a:rPr lang="en-GB" dirty="0"/>
              <a:t>r</a:t>
            </a:r>
            <a:r>
              <a:rPr lang="en-GB" dirty="0" smtClean="0"/>
              <a:t>evision </a:t>
            </a:r>
            <a:r>
              <a:rPr lang="en-GB" dirty="0"/>
              <a:t>s</a:t>
            </a:r>
            <a:r>
              <a:rPr lang="en-GB" dirty="0" smtClean="0"/>
              <a:t>ession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61146"/>
              </p:ext>
            </p:extLst>
          </p:nvPr>
        </p:nvGraphicFramePr>
        <p:xfrm>
          <a:off x="987478" y="1400432"/>
          <a:ext cx="10075938" cy="539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in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GB" dirty="0" smtClean="0"/>
              <a:t>Start now </a:t>
            </a:r>
          </a:p>
          <a:p>
            <a:pPr marL="457200" indent="-457200">
              <a:buAutoNum type="alphaLcParenR"/>
            </a:pPr>
            <a:r>
              <a:rPr lang="en-GB" dirty="0" smtClean="0"/>
              <a:t>Easter and May half term</a:t>
            </a:r>
          </a:p>
          <a:p>
            <a:pPr marL="457200" indent="-457200">
              <a:buAutoNum type="alphaLcParenR"/>
            </a:pPr>
            <a:r>
              <a:rPr lang="en-GB" dirty="0" smtClean="0"/>
              <a:t>Develop a routine </a:t>
            </a:r>
          </a:p>
          <a:p>
            <a:pPr marL="457200" indent="-457200">
              <a:buAutoNum type="alphaLcParenR"/>
            </a:pPr>
            <a:r>
              <a:rPr lang="en-GB" dirty="0" smtClean="0"/>
              <a:t>Sleep well</a:t>
            </a:r>
          </a:p>
          <a:p>
            <a:pPr marL="457200" indent="-457200">
              <a:buAutoNum type="alphaLcParenR"/>
            </a:pPr>
            <a:r>
              <a:rPr lang="en-GB" dirty="0" smtClean="0"/>
              <a:t>Eat well</a:t>
            </a:r>
          </a:p>
          <a:p>
            <a:pPr marL="457200" indent="-457200">
              <a:buAutoNum type="alphaLcParenR"/>
            </a:pPr>
            <a:r>
              <a:rPr lang="en-GB" dirty="0" smtClean="0"/>
              <a:t>Keep in control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3032" y="2416625"/>
            <a:ext cx="1981200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the school will do…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a) Ensure every pupil creates a revision timetable* </a:t>
            </a:r>
          </a:p>
          <a:p>
            <a:pPr marL="0" indent="0">
              <a:buNone/>
            </a:pPr>
            <a:r>
              <a:rPr lang="en-GB" dirty="0" smtClean="0"/>
              <a:t>b) Ensure all pupils understand effective revision</a:t>
            </a:r>
          </a:p>
          <a:p>
            <a:pPr marL="0" indent="0">
              <a:buNone/>
            </a:pPr>
            <a:r>
              <a:rPr lang="en-GB" dirty="0" smtClean="0"/>
              <a:t>c) Get pupils ready for their exams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Sadly this is not enough</a:t>
            </a:r>
          </a:p>
          <a:p>
            <a:pPr marL="0" indent="0">
              <a:buNone/>
            </a:pPr>
            <a:r>
              <a:rPr lang="en-GB" dirty="0" smtClean="0"/>
              <a:t>Need for both the pupil and the parent to play their role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185564" y="1825625"/>
            <a:ext cx="198120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 you in anticipation</a:t>
            </a:r>
          </a:p>
          <a:p>
            <a:endParaRPr lang="en-GB" dirty="0" smtClean="0"/>
          </a:p>
          <a:p>
            <a:pPr lvl="1"/>
            <a:r>
              <a:rPr lang="en-GB" dirty="0"/>
              <a:t>Attendance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Intervention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Revision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Communication 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happens when the exams begin?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Normal expectations re. attendance, punctuality, uniform</a:t>
            </a:r>
          </a:p>
          <a:p>
            <a:r>
              <a:rPr lang="en-GB" dirty="0" smtClean="0"/>
              <a:t>We will continue to teach them throughout</a:t>
            </a:r>
          </a:p>
          <a:p>
            <a:r>
              <a:rPr lang="en-GB" dirty="0" smtClean="0"/>
              <a:t>No study leave! </a:t>
            </a:r>
          </a:p>
          <a:p>
            <a:r>
              <a:rPr lang="en-GB" dirty="0" smtClean="0"/>
              <a:t>From May 14</a:t>
            </a:r>
            <a:r>
              <a:rPr lang="en-GB" baseline="30000" dirty="0" smtClean="0"/>
              <a:t>th</a:t>
            </a:r>
            <a:r>
              <a:rPr lang="en-GB" dirty="0" smtClean="0"/>
              <a:t> Year 11 timetable will alter</a:t>
            </a:r>
          </a:p>
          <a:p>
            <a:pPr lvl="1"/>
            <a:r>
              <a:rPr lang="en-GB" dirty="0" smtClean="0"/>
              <a:t>The key difference is that we will offer pupils focussed sessions proximate to their exams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5814"/>
            <a:ext cx="8923243" cy="5077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97" y="0"/>
            <a:ext cx="9879605" cy="65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role…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</a:t>
            </a:r>
            <a:r>
              <a:rPr lang="en-GB" dirty="0" smtClean="0"/>
              <a:t>ou can make an enormous difference!</a:t>
            </a:r>
          </a:p>
          <a:p>
            <a:endParaRPr lang="en-GB" dirty="0" smtClean="0"/>
          </a:p>
          <a:p>
            <a:r>
              <a:rPr lang="en-GB" dirty="0" smtClean="0"/>
              <a:t>Your support, love </a:t>
            </a:r>
            <a:r>
              <a:rPr lang="en-GB" dirty="0" smtClean="0">
                <a:solidFill>
                  <a:srgbClr val="FF0000"/>
                </a:solidFill>
              </a:rPr>
              <a:t>AND PATIENCE </a:t>
            </a:r>
            <a:r>
              <a:rPr lang="en-GB" dirty="0" smtClean="0"/>
              <a:t>will get them through this unscathed</a:t>
            </a:r>
          </a:p>
          <a:p>
            <a:endParaRPr lang="en-GB" dirty="0" smtClean="0"/>
          </a:p>
          <a:p>
            <a:r>
              <a:rPr lang="en-GB" dirty="0" smtClean="0"/>
              <a:t>In terms of success your children need you as much as they need their teachers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Forgetting Curve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4" y="1355591"/>
            <a:ext cx="8216051" cy="53541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16" y="163723"/>
            <a:ext cx="2277053" cy="86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Revision…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>
              <a:buAutoNum type="alphaLcParenR"/>
            </a:pPr>
            <a:r>
              <a:rPr lang="en-GB" dirty="0" smtClean="0"/>
              <a:t>Ensure that they have an appropriate space to revise</a:t>
            </a:r>
          </a:p>
          <a:p>
            <a:pPr marL="457200" indent="-457200">
              <a:buAutoNum type="alphaLcParenR"/>
            </a:pPr>
            <a:r>
              <a:rPr lang="en-GB" dirty="0" smtClean="0"/>
              <a:t>Ensure that they have the correct materials</a:t>
            </a:r>
          </a:p>
          <a:p>
            <a:pPr marL="457200" indent="-457200">
              <a:buAutoNum type="alphaLcParenR"/>
            </a:pPr>
            <a:r>
              <a:rPr lang="en-GB" dirty="0"/>
              <a:t>When can they revise? </a:t>
            </a:r>
          </a:p>
          <a:p>
            <a:pPr marL="914400" lvl="1" indent="-457200">
              <a:buFont typeface="Arial" panose="020B0604020202020204" pitchFamily="34" charset="0"/>
              <a:buAutoNum type="alphaLcParenR"/>
            </a:pPr>
            <a:r>
              <a:rPr lang="en-GB" dirty="0"/>
              <a:t>remember the intervention sessions in school – </a:t>
            </a:r>
            <a:r>
              <a:rPr lang="en-GB" b="1" dirty="0"/>
              <a:t>these are revision!!</a:t>
            </a:r>
          </a:p>
          <a:p>
            <a:pPr marL="914400" lvl="1" indent="-457200">
              <a:buFont typeface="Arial" panose="020B0604020202020204" pitchFamily="34" charset="0"/>
              <a:buAutoNum type="alphaLcParenR"/>
            </a:pPr>
            <a:r>
              <a:rPr lang="en-GB" dirty="0" smtClean="0"/>
              <a:t>best/worst </a:t>
            </a:r>
            <a:r>
              <a:rPr lang="en-GB" dirty="0"/>
              <a:t>times to revise?</a:t>
            </a:r>
          </a:p>
          <a:p>
            <a:pPr marL="914400" lvl="1" indent="-457200">
              <a:buAutoNum type="alphaLcParenR"/>
            </a:pPr>
            <a:r>
              <a:rPr lang="en-GB" dirty="0"/>
              <a:t>remember the importance of routine</a:t>
            </a:r>
          </a:p>
          <a:p>
            <a:pPr marL="914400" lvl="1" indent="-457200">
              <a:buAutoNum type="alphaLcParenR"/>
            </a:pPr>
            <a:r>
              <a:rPr lang="en-GB" dirty="0" smtClean="0"/>
              <a:t>remember </a:t>
            </a:r>
            <a:r>
              <a:rPr lang="en-GB" dirty="0"/>
              <a:t>the importance of breaks and “downtime”</a:t>
            </a:r>
          </a:p>
          <a:p>
            <a:pPr marL="457200" indent="-457200">
              <a:buAutoNum type="alphaLcParenR"/>
            </a:pPr>
            <a:r>
              <a:rPr lang="en-GB" dirty="0" smtClean="0"/>
              <a:t>Look at, and plan, their week (including the weekend!)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GB" dirty="0" smtClean="0"/>
              <a:t>Confirm/agree their revision timetable</a:t>
            </a:r>
          </a:p>
          <a:p>
            <a:pPr marL="914400" lvl="1" indent="-457200">
              <a:buFont typeface="Arial" panose="020B0604020202020204" pitchFamily="34" charset="0"/>
              <a:buAutoNum type="alphaLcParenR"/>
            </a:pPr>
            <a:r>
              <a:rPr lang="en-GB" dirty="0" smtClean="0"/>
              <a:t>encourage 30 - 45 minute sessions</a:t>
            </a:r>
          </a:p>
          <a:p>
            <a:pPr marL="914400" lvl="1" indent="-457200">
              <a:buFont typeface="Arial" panose="020B0604020202020204" pitchFamily="34" charset="0"/>
              <a:buAutoNum type="alphaLcParenR"/>
            </a:pPr>
            <a:r>
              <a:rPr lang="en-GB" dirty="0" smtClean="0"/>
              <a:t>as mentioned above include breaks and rewards</a:t>
            </a:r>
          </a:p>
          <a:p>
            <a:pPr marL="457200" indent="-457200">
              <a:buAutoNum type="alphaLcParenR"/>
            </a:pPr>
            <a:r>
              <a:rPr lang="en-GB" dirty="0" smtClean="0"/>
              <a:t>Share and display their timetable – discuss it each day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lphaLcParenR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029069" y="2296774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help?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210671"/>
            <a:ext cx="4418838" cy="331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3" name="Group 72"/>
          <p:cNvGrpSpPr/>
          <p:nvPr/>
        </p:nvGrpSpPr>
        <p:grpSpPr>
          <a:xfrm>
            <a:off x="1870235" y="2821719"/>
            <a:ext cx="2287138" cy="253916"/>
            <a:chOff x="461646" y="2619286"/>
            <a:chExt cx="3049517" cy="33855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77440" y="2795797"/>
              <a:ext cx="1133723" cy="8936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1646" y="2619286"/>
              <a:ext cx="2084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Folder (one per subject)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02306" y="3437753"/>
            <a:ext cx="1991122" cy="253916"/>
            <a:chOff x="1171074" y="3440674"/>
            <a:chExt cx="2654829" cy="33855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77440" y="3616708"/>
              <a:ext cx="1448463" cy="10412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71074" y="3440674"/>
              <a:ext cx="137480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Revision Book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70234" y="4177305"/>
            <a:ext cx="3961386" cy="253916"/>
            <a:chOff x="461645" y="4426730"/>
            <a:chExt cx="5281848" cy="33855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377440" y="4580619"/>
              <a:ext cx="3366053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1645" y="4426730"/>
              <a:ext cx="2084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Pen (and lots of spares)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35575" y="4757955"/>
            <a:ext cx="4037243" cy="415498"/>
            <a:chOff x="-117902" y="5200936"/>
            <a:chExt cx="5382991" cy="55399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377440" y="5462546"/>
              <a:ext cx="2887649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-117902" y="5200936"/>
              <a:ext cx="2489733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A4 lined pad </a:t>
              </a:r>
            </a:p>
            <a:p>
              <a:pPr algn="r"/>
              <a:r>
                <a:rPr lang="en-GB" sz="1050" dirty="0"/>
                <a:t>(one per subject)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51438" y="2411483"/>
            <a:ext cx="3854237" cy="415498"/>
            <a:chOff x="6436583" y="2072309"/>
            <a:chExt cx="5138982" cy="55399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436583" y="2323775"/>
              <a:ext cx="3413270" cy="20289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897979" y="2072309"/>
              <a:ext cx="1677586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Post-its</a:t>
              </a:r>
            </a:p>
            <a:p>
              <a:r>
                <a:rPr lang="en-GB" sz="1050" dirty="0"/>
                <a:t>(for marking pages)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92637" y="2870732"/>
            <a:ext cx="3388313" cy="577081"/>
            <a:chOff x="7024847" y="2684641"/>
            <a:chExt cx="4517751" cy="769440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7024847" y="2910191"/>
              <a:ext cx="2841048" cy="19598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889958" y="2684641"/>
              <a:ext cx="165264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Highlighters</a:t>
              </a:r>
            </a:p>
            <a:p>
              <a:r>
                <a:rPr lang="en-GB" sz="1050" dirty="0"/>
                <a:t>(for occasional use!)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482162" y="3299893"/>
            <a:ext cx="2963254" cy="415498"/>
            <a:chOff x="7944216" y="3256855"/>
            <a:chExt cx="3951005" cy="553996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7944216" y="3518465"/>
              <a:ext cx="1913658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897979" y="3256855"/>
              <a:ext cx="1997242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Notepad</a:t>
              </a:r>
            </a:p>
            <a:p>
              <a:r>
                <a:rPr lang="en-GB" sz="1050" dirty="0"/>
                <a:t>(to dump distractions)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16068" y="3837730"/>
            <a:ext cx="3629348" cy="415498"/>
            <a:chOff x="7056090" y="3973971"/>
            <a:chExt cx="4839131" cy="553996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7056090" y="4246116"/>
              <a:ext cx="2833868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897980" y="3973971"/>
              <a:ext cx="1997241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Pencil</a:t>
              </a:r>
            </a:p>
            <a:p>
              <a:r>
                <a:rPr lang="en-GB" sz="1050" dirty="0"/>
                <a:t>(for diagrams)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730492" y="4315318"/>
            <a:ext cx="2715038" cy="577081"/>
            <a:chOff x="8275323" y="4610755"/>
            <a:chExt cx="3620050" cy="769441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8275323" y="4980087"/>
              <a:ext cx="1622656" cy="18646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9898131" y="4610755"/>
              <a:ext cx="19972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Index cards</a:t>
              </a:r>
            </a:p>
            <a:p>
              <a:r>
                <a:rPr lang="en-GB" sz="1050" dirty="0"/>
                <a:t>(for making flashcards </a:t>
              </a:r>
              <a:r>
                <a:rPr lang="en-GB" sz="1050" b="1" dirty="0"/>
                <a:t>after </a:t>
              </a:r>
              <a:r>
                <a:rPr lang="en-GB" sz="1050" dirty="0"/>
                <a:t>gap-filling)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367081" y="5174263"/>
            <a:ext cx="1523680" cy="253916"/>
            <a:chOff x="9124107" y="5756015"/>
            <a:chExt cx="2031573" cy="338555"/>
          </a:xfrm>
        </p:grpSpPr>
        <p:sp>
          <p:nvSpPr>
            <p:cNvPr id="79" name="TextBox 78"/>
            <p:cNvSpPr txBox="1"/>
            <p:nvPr/>
          </p:nvSpPr>
          <p:spPr>
            <a:xfrm>
              <a:off x="9392806" y="5756015"/>
              <a:ext cx="176287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Plenty of water</a:t>
              </a:r>
            </a:p>
          </p:txBody>
        </p:sp>
        <p:sp>
          <p:nvSpPr>
            <p:cNvPr id="80" name="Plus 79"/>
            <p:cNvSpPr/>
            <p:nvPr/>
          </p:nvSpPr>
          <p:spPr>
            <a:xfrm>
              <a:off x="9124107" y="5793599"/>
              <a:ext cx="232611" cy="23261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19" y="163723"/>
            <a:ext cx="2277053" cy="864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7809">
            <a:off x="2220942" y="1207227"/>
            <a:ext cx="7440590" cy="41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507</TotalTime>
  <Words>1795</Words>
  <Application>Microsoft Office PowerPoint</Application>
  <PresentationFormat>Widescreen</PresentationFormat>
  <Paragraphs>364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SimSun-ExtB</vt:lpstr>
      <vt:lpstr>Aharoni</vt:lpstr>
      <vt:lpstr>Arial</vt:lpstr>
      <vt:lpstr>Calibri</vt:lpstr>
      <vt:lpstr>Calibri Light</vt:lpstr>
      <vt:lpstr>Times New Roman</vt:lpstr>
      <vt:lpstr>Office Theme</vt:lpstr>
      <vt:lpstr>  Year 11 Parental Revision Evening  Welcome </vt:lpstr>
      <vt:lpstr>Key dates…</vt:lpstr>
      <vt:lpstr>PowerPoint Presentation</vt:lpstr>
      <vt:lpstr>What happens when the exams begin?</vt:lpstr>
      <vt:lpstr>PowerPoint Presentation</vt:lpstr>
      <vt:lpstr>Your role…</vt:lpstr>
      <vt:lpstr>The Forgetting Curve</vt:lpstr>
      <vt:lpstr> Revision…  </vt:lpstr>
      <vt:lpstr>How can we help?</vt:lpstr>
      <vt:lpstr>Revision resources </vt:lpstr>
      <vt:lpstr>Procrastination!</vt:lpstr>
      <vt:lpstr>The Dreamer</vt:lpstr>
      <vt:lpstr>The Defier</vt:lpstr>
      <vt:lpstr>The Avoider</vt:lpstr>
      <vt:lpstr>The Perfectionist</vt:lpstr>
      <vt:lpstr>PowerPoint Presentation</vt:lpstr>
      <vt:lpstr>Practical advice</vt:lpstr>
      <vt:lpstr>Intervention </vt:lpstr>
      <vt:lpstr>Benefits of intervention </vt:lpstr>
      <vt:lpstr>PowerPoint Presentation</vt:lpstr>
      <vt:lpstr>Attendance  - Facts!</vt:lpstr>
      <vt:lpstr>The exam period</vt:lpstr>
      <vt:lpstr>A typical day</vt:lpstr>
      <vt:lpstr>PowerPoint Presentation</vt:lpstr>
      <vt:lpstr> Planning revision  </vt:lpstr>
      <vt:lpstr> Planning revision  </vt:lpstr>
      <vt:lpstr> Planning revision  </vt:lpstr>
      <vt:lpstr> Planning revision  </vt:lpstr>
      <vt:lpstr> Planning revision  </vt:lpstr>
      <vt:lpstr> Planning revision  </vt:lpstr>
      <vt:lpstr> Easter and May half term revision   </vt:lpstr>
      <vt:lpstr>  When is revision most effective?  </vt:lpstr>
      <vt:lpstr>A typical revision session</vt:lpstr>
      <vt:lpstr>Be in control</vt:lpstr>
      <vt:lpstr> What the school will do…  </vt:lpstr>
      <vt:lpstr>Finally…</vt:lpstr>
    </vt:vector>
  </TitlesOfParts>
  <Company>Eastwood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Parental Revision Evening  Welcome</dc:title>
  <dc:creator>David Piercy</dc:creator>
  <cp:lastModifiedBy>David Piercy</cp:lastModifiedBy>
  <cp:revision>41</cp:revision>
  <cp:lastPrinted>2018-02-19T17:34:22Z</cp:lastPrinted>
  <dcterms:created xsi:type="dcterms:W3CDTF">2018-01-26T12:21:26Z</dcterms:created>
  <dcterms:modified xsi:type="dcterms:W3CDTF">2018-02-20T09:02:26Z</dcterms:modified>
</cp:coreProperties>
</file>